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4"/>
    <p:sldMasterId id="2147483784" r:id="rId5"/>
    <p:sldMasterId id="2147483808" r:id="rId6"/>
    <p:sldMasterId id="2147483827" r:id="rId7"/>
    <p:sldMasterId id="2147483846" r:id="rId8"/>
    <p:sldMasterId id="2147483851" r:id="rId9"/>
    <p:sldMasterId id="2147483868" r:id="rId10"/>
  </p:sldMasterIdLst>
  <p:notesMasterIdLst>
    <p:notesMasterId r:id="rId29"/>
  </p:notesMasterIdLst>
  <p:handoutMasterIdLst>
    <p:handoutMasterId r:id="rId30"/>
  </p:handoutMasterIdLst>
  <p:sldIdLst>
    <p:sldId id="2147483615" r:id="rId11"/>
    <p:sldId id="2147474219" r:id="rId12"/>
    <p:sldId id="2147483617" r:id="rId13"/>
    <p:sldId id="2147483623" r:id="rId14"/>
    <p:sldId id="2147483624" r:id="rId15"/>
    <p:sldId id="2147474242" r:id="rId16"/>
    <p:sldId id="2147483613" r:id="rId17"/>
    <p:sldId id="2147474229" r:id="rId18"/>
    <p:sldId id="2147474230" r:id="rId19"/>
    <p:sldId id="2147474231" r:id="rId20"/>
    <p:sldId id="2147483616" r:id="rId21"/>
    <p:sldId id="2147483620" r:id="rId22"/>
    <p:sldId id="2147483622" r:id="rId23"/>
    <p:sldId id="2147483618" r:id="rId24"/>
    <p:sldId id="2147483619" r:id="rId25"/>
    <p:sldId id="2147474237" r:id="rId26"/>
    <p:sldId id="2147474238" r:id="rId27"/>
    <p:sldId id="2147474241" r:id="rId28"/>
  </p:sldIdLst>
  <p:sldSz cx="12192000" cy="6858000"/>
  <p:notesSz cx="6858000" cy="9144000"/>
  <p:custDataLst>
    <p:tags r:id="rId31"/>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構成" id="{8B5E5FDE-4F82-4602-86FD-D46566BDFA17}">
          <p14:sldIdLst>
            <p14:sldId id="2147483615"/>
            <p14:sldId id="2147474219"/>
            <p14:sldId id="2147483617"/>
          </p14:sldIdLst>
        </p14:section>
        <p14:section name="フォーマット" id="{D6B88EA8-8ABF-4BBD-AC15-49B2EAE61EB4}">
          <p14:sldIdLst>
            <p14:sldId id="2147483623"/>
            <p14:sldId id="2147483624"/>
            <p14:sldId id="2147474242"/>
            <p14:sldId id="2147483613"/>
            <p14:sldId id="2147474229"/>
            <p14:sldId id="2147474230"/>
            <p14:sldId id="2147474231"/>
            <p14:sldId id="2147483616"/>
          </p14:sldIdLst>
        </p14:section>
        <p14:section name="サンプル" id="{0DCDC140-EE53-45FE-B232-E02109E95B6C}">
          <p14:sldIdLst>
            <p14:sldId id="2147483620"/>
            <p14:sldId id="2147483622"/>
            <p14:sldId id="2147483618"/>
            <p14:sldId id="2147483619"/>
            <p14:sldId id="2147474237"/>
            <p14:sldId id="2147474238"/>
            <p14:sldId id="2147474241"/>
          </p14:sldIdLst>
        </p14:section>
      </p14:sectionLst>
    </p:ext>
    <p:ext uri="{EFAFB233-063F-42B5-8137-9DF3F51BA10A}">
      <p15:sldGuideLst xmlns:p15="http://schemas.microsoft.com/office/powerpoint/2012/main">
        <p15:guide id="1" orient="horz" pos="2568" userDrawn="1">
          <p15:clr>
            <a:srgbClr val="A4A3A4"/>
          </p15:clr>
        </p15:guide>
        <p15:guide id="2" pos="7242" userDrawn="1">
          <p15:clr>
            <a:srgbClr val="A4A3A4"/>
          </p15:clr>
        </p15:guide>
        <p15:guide id="3" orient="horz" pos="1114" userDrawn="1">
          <p15:clr>
            <a:srgbClr val="A4A3A4"/>
          </p15:clr>
        </p15:guide>
        <p15:guide id="4" orient="horz" pos="4042" userDrawn="1">
          <p15:clr>
            <a:srgbClr val="A4A3A4"/>
          </p15:clr>
        </p15:guide>
        <p15:guide id="5" orient="horz" pos="232" userDrawn="1">
          <p15:clr>
            <a:srgbClr val="A4A3A4"/>
          </p15:clr>
        </p15:guide>
        <p15:guide id="6" orient="horz" pos="2931" userDrawn="1">
          <p15:clr>
            <a:srgbClr val="A4A3A4"/>
          </p15:clr>
        </p15:guide>
        <p15:guide id="7" pos="438" userDrawn="1">
          <p15:clr>
            <a:srgbClr val="A4A3A4"/>
          </p15:clr>
        </p15:guide>
        <p15:guide id="8" pos="3001" userDrawn="1">
          <p15:clr>
            <a:srgbClr val="A4A3A4"/>
          </p15:clr>
        </p15:guide>
        <p15:guide id="9" pos="702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D4FCA9"/>
    <a:srgbClr val="E1E5FF"/>
    <a:srgbClr val="B4BFFF"/>
    <a:srgbClr val="000A45"/>
    <a:srgbClr val="404040"/>
    <a:srgbClr val="767171"/>
    <a:srgbClr val="FFFFFF"/>
    <a:srgbClr val="B57600"/>
    <a:srgbClr val="205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60"/>
      </p:cViewPr>
      <p:guideLst>
        <p:guide orient="horz" pos="2568"/>
        <p:guide pos="7242"/>
        <p:guide orient="horz" pos="1114"/>
        <p:guide orient="horz" pos="4042"/>
        <p:guide orient="horz" pos="232"/>
        <p:guide orient="horz" pos="2931"/>
        <p:guide pos="438"/>
        <p:guide pos="3001"/>
        <p:guide pos="7028"/>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佐々木 寛人 Hiroto Sasaki" userId="S::hsasaki@dentsuconsulting.com::b803dc96-0a8c-4f7b-b1eb-02a1e30dcdcb" providerId="AD" clId="Web-{EEE3637B-5BCD-A7B7-83F3-29CEDA0526EF}"/>
    <pc:docChg chg="modSld">
      <pc:chgData name="佐々木 寛人 Hiroto Sasaki" userId="S::hsasaki@dentsuconsulting.com::b803dc96-0a8c-4f7b-b1eb-02a1e30dcdcb" providerId="AD" clId="Web-{EEE3637B-5BCD-A7B7-83F3-29CEDA0526EF}" dt="2025-06-09T03:00:02.044" v="14" actId="1076"/>
      <pc:docMkLst>
        <pc:docMk/>
      </pc:docMkLst>
      <pc:sldChg chg="addSp modSp">
        <pc:chgData name="佐々木 寛人 Hiroto Sasaki" userId="S::hsasaki@dentsuconsulting.com::b803dc96-0a8c-4f7b-b1eb-02a1e30dcdcb" providerId="AD" clId="Web-{EEE3637B-5BCD-A7B7-83F3-29CEDA0526EF}" dt="2025-06-09T02:59:45.293" v="9" actId="20577"/>
        <pc:sldMkLst>
          <pc:docMk/>
          <pc:sldMk cId="46831848" sldId="2147474218"/>
        </pc:sldMkLst>
        <pc:spChg chg="add mod">
          <ac:chgData name="佐々木 寛人 Hiroto Sasaki" userId="S::hsasaki@dentsuconsulting.com::b803dc96-0a8c-4f7b-b1eb-02a1e30dcdcb" providerId="AD" clId="Web-{EEE3637B-5BCD-A7B7-83F3-29CEDA0526EF}" dt="2025-06-09T02:59:45.293" v="9" actId="20577"/>
          <ac:spMkLst>
            <pc:docMk/>
            <pc:sldMk cId="46831848" sldId="2147474218"/>
            <ac:spMk id="5" creationId="{08874F5A-EF37-19CA-DFF6-820126BACB6E}"/>
          </ac:spMkLst>
        </pc:spChg>
      </pc:sldChg>
      <pc:sldChg chg="modSp">
        <pc:chgData name="佐々木 寛人 Hiroto Sasaki" userId="S::hsasaki@dentsuconsulting.com::b803dc96-0a8c-4f7b-b1eb-02a1e30dcdcb" providerId="AD" clId="Web-{EEE3637B-5BCD-A7B7-83F3-29CEDA0526EF}" dt="2025-06-09T03:00:02.044" v="14" actId="1076"/>
        <pc:sldMkLst>
          <pc:docMk/>
          <pc:sldMk cId="2313733743" sldId="2147474219"/>
        </pc:sldMkLst>
        <pc:spChg chg="mod">
          <ac:chgData name="佐々木 寛人 Hiroto Sasaki" userId="S::hsasaki@dentsuconsulting.com::b803dc96-0a8c-4f7b-b1eb-02a1e30dcdcb" providerId="AD" clId="Web-{EEE3637B-5BCD-A7B7-83F3-29CEDA0526EF}" dt="2025-06-09T03:00:02.044" v="14" actId="1076"/>
          <ac:spMkLst>
            <pc:docMk/>
            <pc:sldMk cId="2313733743" sldId="2147474219"/>
            <ac:spMk id="5" creationId="{A12F696B-879F-08D9-5AB7-4AE201241BD5}"/>
          </ac:spMkLst>
        </pc:spChg>
      </pc:sldChg>
    </pc:docChg>
  </pc:docChgLst>
  <pc:docChgLst>
    <pc:chgData name="園田 翔 Kakeru Sonoda" userId="36d38a9c-1ac7-48b9-8e3e-6731fe8de8c7" providerId="ADAL" clId="{E77BBF03-5769-4B46-AC3E-215DB40CD1EC}"/>
    <pc:docChg chg="undo custSel addSld modSld">
      <pc:chgData name="園田 翔 Kakeru Sonoda" userId="36d38a9c-1ac7-48b9-8e3e-6731fe8de8c7" providerId="ADAL" clId="{E77BBF03-5769-4B46-AC3E-215DB40CD1EC}" dt="2025-07-02T04:21:19.790" v="863" actId="20577"/>
      <pc:docMkLst>
        <pc:docMk/>
      </pc:docMkLst>
      <pc:sldChg chg="addSp modSp">
        <pc:chgData name="園田 翔 Kakeru Sonoda" userId="36d38a9c-1ac7-48b9-8e3e-6731fe8de8c7" providerId="ADAL" clId="{E77BBF03-5769-4B46-AC3E-215DB40CD1EC}" dt="2025-07-02T04:19:02.388" v="719"/>
        <pc:sldMkLst>
          <pc:docMk/>
          <pc:sldMk cId="3978699536" sldId="260"/>
        </pc:sldMkLst>
        <pc:spChg chg="add mod">
          <ac:chgData name="園田 翔 Kakeru Sonoda" userId="36d38a9c-1ac7-48b9-8e3e-6731fe8de8c7" providerId="ADAL" clId="{E77BBF03-5769-4B46-AC3E-215DB40CD1EC}" dt="2025-07-02T04:19:02.388" v="719"/>
          <ac:spMkLst>
            <pc:docMk/>
            <pc:sldMk cId="3978699536" sldId="260"/>
            <ac:spMk id="3" creationId="{F5FF3961-88D0-D851-5F29-261F86ADEE73}"/>
          </ac:spMkLst>
        </pc:spChg>
      </pc:sldChg>
      <pc:sldChg chg="modSp mod">
        <pc:chgData name="園田 翔 Kakeru Sonoda" userId="36d38a9c-1ac7-48b9-8e3e-6731fe8de8c7" providerId="ADAL" clId="{E77BBF03-5769-4B46-AC3E-215DB40CD1EC}" dt="2025-07-02T03:02:55.241" v="370" actId="20577"/>
        <pc:sldMkLst>
          <pc:docMk/>
          <pc:sldMk cId="2765049356" sldId="2147474225"/>
        </pc:sldMkLst>
        <pc:spChg chg="mod">
          <ac:chgData name="園田 翔 Kakeru Sonoda" userId="36d38a9c-1ac7-48b9-8e3e-6731fe8de8c7" providerId="ADAL" clId="{E77BBF03-5769-4B46-AC3E-215DB40CD1EC}" dt="2025-07-02T03:02:55.241" v="370" actId="20577"/>
          <ac:spMkLst>
            <pc:docMk/>
            <pc:sldMk cId="2765049356" sldId="2147474225"/>
            <ac:spMk id="5" creationId="{5628FBB5-CC2E-85B9-4945-395B818BC1A5}"/>
          </ac:spMkLst>
        </pc:spChg>
      </pc:sldChg>
      <pc:sldChg chg="addSp modSp mod">
        <pc:chgData name="園田 翔 Kakeru Sonoda" userId="36d38a9c-1ac7-48b9-8e3e-6731fe8de8c7" providerId="ADAL" clId="{E77BBF03-5769-4B46-AC3E-215DB40CD1EC}" dt="2025-07-02T04:18:51.220" v="712" actId="20577"/>
        <pc:sldMkLst>
          <pc:docMk/>
          <pc:sldMk cId="57351504" sldId="2147474233"/>
        </pc:sldMkLst>
        <pc:spChg chg="add mod">
          <ac:chgData name="園田 翔 Kakeru Sonoda" userId="36d38a9c-1ac7-48b9-8e3e-6731fe8de8c7" providerId="ADAL" clId="{E77BBF03-5769-4B46-AC3E-215DB40CD1EC}" dt="2025-07-02T04:18:51.220" v="712" actId="20577"/>
          <ac:spMkLst>
            <pc:docMk/>
            <pc:sldMk cId="57351504" sldId="2147474233"/>
            <ac:spMk id="4" creationId="{D95EBECC-67F8-CF88-D964-E386296C901F}"/>
          </ac:spMkLst>
        </pc:spChg>
      </pc:sldChg>
      <pc:sldChg chg="addSp modSp">
        <pc:chgData name="園田 翔 Kakeru Sonoda" userId="36d38a9c-1ac7-48b9-8e3e-6731fe8de8c7" providerId="ADAL" clId="{E77BBF03-5769-4B46-AC3E-215DB40CD1EC}" dt="2025-07-02T04:18:54.575" v="713"/>
        <pc:sldMkLst>
          <pc:docMk/>
          <pc:sldMk cId="4138815855" sldId="2147474234"/>
        </pc:sldMkLst>
        <pc:spChg chg="add mod">
          <ac:chgData name="園田 翔 Kakeru Sonoda" userId="36d38a9c-1ac7-48b9-8e3e-6731fe8de8c7" providerId="ADAL" clId="{E77BBF03-5769-4B46-AC3E-215DB40CD1EC}" dt="2025-07-02T04:18:54.575" v="713"/>
          <ac:spMkLst>
            <pc:docMk/>
            <pc:sldMk cId="4138815855" sldId="2147474234"/>
            <ac:spMk id="3" creationId="{7FB2BC46-6496-692E-CEE3-255E3D52906C}"/>
          </ac:spMkLst>
        </pc:spChg>
      </pc:sldChg>
      <pc:sldChg chg="addSp modSp">
        <pc:chgData name="園田 翔 Kakeru Sonoda" userId="36d38a9c-1ac7-48b9-8e3e-6731fe8de8c7" providerId="ADAL" clId="{E77BBF03-5769-4B46-AC3E-215DB40CD1EC}" dt="2025-07-02T04:18:55.941" v="714"/>
        <pc:sldMkLst>
          <pc:docMk/>
          <pc:sldMk cId="1349746721" sldId="2147474235"/>
        </pc:sldMkLst>
        <pc:spChg chg="add mod">
          <ac:chgData name="園田 翔 Kakeru Sonoda" userId="36d38a9c-1ac7-48b9-8e3e-6731fe8de8c7" providerId="ADAL" clId="{E77BBF03-5769-4B46-AC3E-215DB40CD1EC}" dt="2025-07-02T04:18:55.941" v="714"/>
          <ac:spMkLst>
            <pc:docMk/>
            <pc:sldMk cId="1349746721" sldId="2147474235"/>
            <ac:spMk id="3" creationId="{8EB6FC1C-AF5A-1A72-0C8C-DA92A74C3C88}"/>
          </ac:spMkLst>
        </pc:spChg>
      </pc:sldChg>
      <pc:sldChg chg="addSp modSp">
        <pc:chgData name="園田 翔 Kakeru Sonoda" userId="36d38a9c-1ac7-48b9-8e3e-6731fe8de8c7" providerId="ADAL" clId="{E77BBF03-5769-4B46-AC3E-215DB40CD1EC}" dt="2025-07-02T04:18:58.673" v="716"/>
        <pc:sldMkLst>
          <pc:docMk/>
          <pc:sldMk cId="210243507" sldId="2147474236"/>
        </pc:sldMkLst>
        <pc:spChg chg="add mod">
          <ac:chgData name="園田 翔 Kakeru Sonoda" userId="36d38a9c-1ac7-48b9-8e3e-6731fe8de8c7" providerId="ADAL" clId="{E77BBF03-5769-4B46-AC3E-215DB40CD1EC}" dt="2025-07-02T04:18:58.673" v="716"/>
          <ac:spMkLst>
            <pc:docMk/>
            <pc:sldMk cId="210243507" sldId="2147474236"/>
            <ac:spMk id="3" creationId="{AD7691F9-C179-8243-BFD7-E855C8007EE9}"/>
          </ac:spMkLst>
        </pc:spChg>
      </pc:sldChg>
      <pc:sldChg chg="addSp modSp">
        <pc:chgData name="園田 翔 Kakeru Sonoda" userId="36d38a9c-1ac7-48b9-8e3e-6731fe8de8c7" providerId="ADAL" clId="{E77BBF03-5769-4B46-AC3E-215DB40CD1EC}" dt="2025-07-02T04:18:59.905" v="717"/>
        <pc:sldMkLst>
          <pc:docMk/>
          <pc:sldMk cId="3388662544" sldId="2147474237"/>
        </pc:sldMkLst>
        <pc:spChg chg="add mod">
          <ac:chgData name="園田 翔 Kakeru Sonoda" userId="36d38a9c-1ac7-48b9-8e3e-6731fe8de8c7" providerId="ADAL" clId="{E77BBF03-5769-4B46-AC3E-215DB40CD1EC}" dt="2025-07-02T04:18:59.905" v="717"/>
          <ac:spMkLst>
            <pc:docMk/>
            <pc:sldMk cId="3388662544" sldId="2147474237"/>
            <ac:spMk id="3" creationId="{4C8459A7-DEAB-4492-05DF-AE35EB198667}"/>
          </ac:spMkLst>
        </pc:spChg>
      </pc:sldChg>
      <pc:sldChg chg="addSp modSp">
        <pc:chgData name="園田 翔 Kakeru Sonoda" userId="36d38a9c-1ac7-48b9-8e3e-6731fe8de8c7" providerId="ADAL" clId="{E77BBF03-5769-4B46-AC3E-215DB40CD1EC}" dt="2025-07-02T04:19:01.162" v="718"/>
        <pc:sldMkLst>
          <pc:docMk/>
          <pc:sldMk cId="3115968050" sldId="2147474238"/>
        </pc:sldMkLst>
        <pc:spChg chg="add mod">
          <ac:chgData name="園田 翔 Kakeru Sonoda" userId="36d38a9c-1ac7-48b9-8e3e-6731fe8de8c7" providerId="ADAL" clId="{E77BBF03-5769-4B46-AC3E-215DB40CD1EC}" dt="2025-07-02T04:19:01.162" v="718"/>
          <ac:spMkLst>
            <pc:docMk/>
            <pc:sldMk cId="3115968050" sldId="2147474238"/>
            <ac:spMk id="3" creationId="{B8A4D16E-BC00-1D69-019C-5246EA03EFBD}"/>
          </ac:spMkLst>
        </pc:spChg>
      </pc:sldChg>
      <pc:sldChg chg="addSp modSp">
        <pc:chgData name="園田 翔 Kakeru Sonoda" userId="36d38a9c-1ac7-48b9-8e3e-6731fe8de8c7" providerId="ADAL" clId="{E77BBF03-5769-4B46-AC3E-215DB40CD1EC}" dt="2025-07-02T04:19:03.847" v="720"/>
        <pc:sldMkLst>
          <pc:docMk/>
          <pc:sldMk cId="3841605061" sldId="2147474239"/>
        </pc:sldMkLst>
        <pc:spChg chg="add mod">
          <ac:chgData name="園田 翔 Kakeru Sonoda" userId="36d38a9c-1ac7-48b9-8e3e-6731fe8de8c7" providerId="ADAL" clId="{E77BBF03-5769-4B46-AC3E-215DB40CD1EC}" dt="2025-07-02T04:19:03.847" v="720"/>
          <ac:spMkLst>
            <pc:docMk/>
            <pc:sldMk cId="3841605061" sldId="2147474239"/>
            <ac:spMk id="3" creationId="{9C6A6890-B840-EE2F-965E-14FA439162F0}"/>
          </ac:spMkLst>
        </pc:spChg>
      </pc:sldChg>
      <pc:sldChg chg="addSp modSp">
        <pc:chgData name="園田 翔 Kakeru Sonoda" userId="36d38a9c-1ac7-48b9-8e3e-6731fe8de8c7" providerId="ADAL" clId="{E77BBF03-5769-4B46-AC3E-215DB40CD1EC}" dt="2025-07-02T04:19:08.733" v="722"/>
        <pc:sldMkLst>
          <pc:docMk/>
          <pc:sldMk cId="1822312207" sldId="2147474240"/>
        </pc:sldMkLst>
        <pc:spChg chg="add mod">
          <ac:chgData name="園田 翔 Kakeru Sonoda" userId="36d38a9c-1ac7-48b9-8e3e-6731fe8de8c7" providerId="ADAL" clId="{E77BBF03-5769-4B46-AC3E-215DB40CD1EC}" dt="2025-07-02T04:19:08.733" v="722"/>
          <ac:spMkLst>
            <pc:docMk/>
            <pc:sldMk cId="1822312207" sldId="2147474240"/>
            <ac:spMk id="3" creationId="{E2CF478C-0807-07A3-AB64-572E72B5EA04}"/>
          </ac:spMkLst>
        </pc:spChg>
      </pc:sldChg>
      <pc:sldChg chg="addSp modSp">
        <pc:chgData name="園田 翔 Kakeru Sonoda" userId="36d38a9c-1ac7-48b9-8e3e-6731fe8de8c7" providerId="ADAL" clId="{E77BBF03-5769-4B46-AC3E-215DB40CD1EC}" dt="2025-07-02T04:19:05.141" v="721"/>
        <pc:sldMkLst>
          <pc:docMk/>
          <pc:sldMk cId="1351873405" sldId="2147474241"/>
        </pc:sldMkLst>
        <pc:spChg chg="add mod">
          <ac:chgData name="園田 翔 Kakeru Sonoda" userId="36d38a9c-1ac7-48b9-8e3e-6731fe8de8c7" providerId="ADAL" clId="{E77BBF03-5769-4B46-AC3E-215DB40CD1EC}" dt="2025-07-02T04:19:05.141" v="721"/>
          <ac:spMkLst>
            <pc:docMk/>
            <pc:sldMk cId="1351873405" sldId="2147474241"/>
            <ac:spMk id="4" creationId="{801CF1FE-3D87-4CAF-E31F-B5717EA74A24}"/>
          </ac:spMkLst>
        </pc:spChg>
      </pc:sldChg>
      <pc:sldChg chg="addSp modSp">
        <pc:chgData name="園田 翔 Kakeru Sonoda" userId="36d38a9c-1ac7-48b9-8e3e-6731fe8de8c7" providerId="ADAL" clId="{E77BBF03-5769-4B46-AC3E-215DB40CD1EC}" dt="2025-07-02T04:18:57.340" v="715"/>
        <pc:sldMkLst>
          <pc:docMk/>
          <pc:sldMk cId="3108720797" sldId="2147483614"/>
        </pc:sldMkLst>
        <pc:spChg chg="add mod">
          <ac:chgData name="園田 翔 Kakeru Sonoda" userId="36d38a9c-1ac7-48b9-8e3e-6731fe8de8c7" providerId="ADAL" clId="{E77BBF03-5769-4B46-AC3E-215DB40CD1EC}" dt="2025-07-02T04:18:57.340" v="715"/>
          <ac:spMkLst>
            <pc:docMk/>
            <pc:sldMk cId="3108720797" sldId="2147483614"/>
            <ac:spMk id="4" creationId="{37FEB92A-12A2-BC57-66CB-B5D3147C8794}"/>
          </ac:spMkLst>
        </pc:spChg>
      </pc:sldChg>
      <pc:sldChg chg="addSp delSp modSp add mod">
        <pc:chgData name="園田 翔 Kakeru Sonoda" userId="36d38a9c-1ac7-48b9-8e3e-6731fe8de8c7" providerId="ADAL" clId="{E77BBF03-5769-4B46-AC3E-215DB40CD1EC}" dt="2025-07-02T04:21:19.790" v="863" actId="20577"/>
        <pc:sldMkLst>
          <pc:docMk/>
          <pc:sldMk cId="789232954" sldId="2147483615"/>
        </pc:sldMkLst>
        <pc:spChg chg="mod">
          <ac:chgData name="園田 翔 Kakeru Sonoda" userId="36d38a9c-1ac7-48b9-8e3e-6731fe8de8c7" providerId="ADAL" clId="{E77BBF03-5769-4B46-AC3E-215DB40CD1EC}" dt="2025-07-02T04:21:19.790" v="863" actId="20577"/>
          <ac:spMkLst>
            <pc:docMk/>
            <pc:sldMk cId="789232954" sldId="2147483615"/>
            <ac:spMk id="2" creationId="{73F089F2-22B9-7051-2542-90DA09C418F6}"/>
          </ac:spMkLst>
        </pc:spChg>
        <pc:spChg chg="add mod">
          <ac:chgData name="園田 翔 Kakeru Sonoda" userId="36d38a9c-1ac7-48b9-8e3e-6731fe8de8c7" providerId="ADAL" clId="{E77BBF03-5769-4B46-AC3E-215DB40CD1EC}" dt="2025-07-02T04:21:09.827" v="853" actId="20577"/>
          <ac:spMkLst>
            <pc:docMk/>
            <pc:sldMk cId="789232954" sldId="2147483615"/>
            <ac:spMk id="3" creationId="{7B53553A-0E8A-5725-22C2-7CEC0D496E46}"/>
          </ac:spMkLst>
        </pc:spChg>
        <pc:spChg chg="del mod">
          <ac:chgData name="園田 翔 Kakeru Sonoda" userId="36d38a9c-1ac7-48b9-8e3e-6731fe8de8c7" providerId="ADAL" clId="{E77BBF03-5769-4B46-AC3E-215DB40CD1EC}" dt="2025-07-02T01:34:09.734" v="2" actId="478"/>
          <ac:spMkLst>
            <pc:docMk/>
            <pc:sldMk cId="789232954" sldId="2147483615"/>
            <ac:spMk id="4" creationId="{85AB724C-E9FE-280B-5BA4-7927CBBB306B}"/>
          </ac:spMkLst>
        </pc:spChg>
        <pc:spChg chg="del">
          <ac:chgData name="園田 翔 Kakeru Sonoda" userId="36d38a9c-1ac7-48b9-8e3e-6731fe8de8c7" providerId="ADAL" clId="{E77BBF03-5769-4B46-AC3E-215DB40CD1EC}" dt="2025-07-02T01:34:09.734" v="2" actId="478"/>
          <ac:spMkLst>
            <pc:docMk/>
            <pc:sldMk cId="789232954" sldId="2147483615"/>
            <ac:spMk id="5" creationId="{7F5BA6AB-83E5-BAD0-2776-785D9732EF36}"/>
          </ac:spMkLst>
        </pc:spChg>
        <pc:spChg chg="del">
          <ac:chgData name="園田 翔 Kakeru Sonoda" userId="36d38a9c-1ac7-48b9-8e3e-6731fe8de8c7" providerId="ADAL" clId="{E77BBF03-5769-4B46-AC3E-215DB40CD1EC}" dt="2025-07-02T01:34:09.734" v="2" actId="478"/>
          <ac:spMkLst>
            <pc:docMk/>
            <pc:sldMk cId="789232954" sldId="2147483615"/>
            <ac:spMk id="7" creationId="{9A4522E2-97A3-7948-5E5C-8FB89EF34E51}"/>
          </ac:spMkLst>
        </pc:spChg>
        <pc:spChg chg="del">
          <ac:chgData name="園田 翔 Kakeru Sonoda" userId="36d38a9c-1ac7-48b9-8e3e-6731fe8de8c7" providerId="ADAL" clId="{E77BBF03-5769-4B46-AC3E-215DB40CD1EC}" dt="2025-07-02T01:34:09.734" v="2" actId="478"/>
          <ac:spMkLst>
            <pc:docMk/>
            <pc:sldMk cId="789232954" sldId="2147483615"/>
            <ac:spMk id="8" creationId="{93734940-2451-C06E-79A8-22A4908C6222}"/>
          </ac:spMkLst>
        </pc:spChg>
        <pc:spChg chg="del">
          <ac:chgData name="園田 翔 Kakeru Sonoda" userId="36d38a9c-1ac7-48b9-8e3e-6731fe8de8c7" providerId="ADAL" clId="{E77BBF03-5769-4B46-AC3E-215DB40CD1EC}" dt="2025-07-02T01:34:09.734" v="2" actId="478"/>
          <ac:spMkLst>
            <pc:docMk/>
            <pc:sldMk cId="789232954" sldId="2147483615"/>
            <ac:spMk id="9" creationId="{E4DDBF6F-6B3C-6F9A-B56C-7ED164EB98A8}"/>
          </ac:spMkLst>
        </pc:spChg>
        <pc:spChg chg="del">
          <ac:chgData name="園田 翔 Kakeru Sonoda" userId="36d38a9c-1ac7-48b9-8e3e-6731fe8de8c7" providerId="ADAL" clId="{E77BBF03-5769-4B46-AC3E-215DB40CD1EC}" dt="2025-07-02T01:34:09.734" v="2" actId="478"/>
          <ac:spMkLst>
            <pc:docMk/>
            <pc:sldMk cId="789232954" sldId="2147483615"/>
            <ac:spMk id="10" creationId="{DBEBDF54-10CF-3A8C-338C-7A3267C64714}"/>
          </ac:spMkLst>
        </pc:spChg>
        <pc:spChg chg="del">
          <ac:chgData name="園田 翔 Kakeru Sonoda" userId="36d38a9c-1ac7-48b9-8e3e-6731fe8de8c7" providerId="ADAL" clId="{E77BBF03-5769-4B46-AC3E-215DB40CD1EC}" dt="2025-07-02T01:34:09.734" v="2" actId="478"/>
          <ac:spMkLst>
            <pc:docMk/>
            <pc:sldMk cId="789232954" sldId="2147483615"/>
            <ac:spMk id="11" creationId="{4BB2064A-366B-27D2-045E-C63BFC9C6637}"/>
          </ac:spMkLst>
        </pc:spChg>
        <pc:spChg chg="del">
          <ac:chgData name="園田 翔 Kakeru Sonoda" userId="36d38a9c-1ac7-48b9-8e3e-6731fe8de8c7" providerId="ADAL" clId="{E77BBF03-5769-4B46-AC3E-215DB40CD1EC}" dt="2025-07-02T01:34:09.734" v="2" actId="478"/>
          <ac:spMkLst>
            <pc:docMk/>
            <pc:sldMk cId="789232954" sldId="2147483615"/>
            <ac:spMk id="12" creationId="{587CB719-5B9B-E683-74A0-7CE414089CC3}"/>
          </ac:spMkLst>
        </pc:spChg>
        <pc:spChg chg="del">
          <ac:chgData name="園田 翔 Kakeru Sonoda" userId="36d38a9c-1ac7-48b9-8e3e-6731fe8de8c7" providerId="ADAL" clId="{E77BBF03-5769-4B46-AC3E-215DB40CD1EC}" dt="2025-07-02T01:34:09.734" v="2" actId="478"/>
          <ac:spMkLst>
            <pc:docMk/>
            <pc:sldMk cId="789232954" sldId="2147483615"/>
            <ac:spMk id="13" creationId="{62AA5D7E-B2A5-E83B-4D00-FC7ACD159809}"/>
          </ac:spMkLst>
        </pc:spChg>
        <pc:spChg chg="del">
          <ac:chgData name="園田 翔 Kakeru Sonoda" userId="36d38a9c-1ac7-48b9-8e3e-6731fe8de8c7" providerId="ADAL" clId="{E77BBF03-5769-4B46-AC3E-215DB40CD1EC}" dt="2025-07-02T01:34:09.734" v="2" actId="478"/>
          <ac:spMkLst>
            <pc:docMk/>
            <pc:sldMk cId="789232954" sldId="2147483615"/>
            <ac:spMk id="14" creationId="{354B0A0A-6640-7499-C777-9D226B5B9F3F}"/>
          </ac:spMkLst>
        </pc:spChg>
        <pc:spChg chg="del">
          <ac:chgData name="園田 翔 Kakeru Sonoda" userId="36d38a9c-1ac7-48b9-8e3e-6731fe8de8c7" providerId="ADAL" clId="{E77BBF03-5769-4B46-AC3E-215DB40CD1EC}" dt="2025-07-02T01:34:09.734" v="2" actId="478"/>
          <ac:spMkLst>
            <pc:docMk/>
            <pc:sldMk cId="789232954" sldId="2147483615"/>
            <ac:spMk id="15" creationId="{06D60570-E719-14BB-4E0E-9654779CF441}"/>
          </ac:spMkLst>
        </pc:spChg>
        <pc:spChg chg="del">
          <ac:chgData name="園田 翔 Kakeru Sonoda" userId="36d38a9c-1ac7-48b9-8e3e-6731fe8de8c7" providerId="ADAL" clId="{E77BBF03-5769-4B46-AC3E-215DB40CD1EC}" dt="2025-07-02T01:34:09.734" v="2" actId="478"/>
          <ac:spMkLst>
            <pc:docMk/>
            <pc:sldMk cId="789232954" sldId="2147483615"/>
            <ac:spMk id="42" creationId="{EA813A87-361F-A29B-0376-248CB95EA438}"/>
          </ac:spMkLst>
        </pc:spChg>
      </pc:sldChg>
      <pc:sldChg chg="addSp modSp add mod">
        <pc:chgData name="園田 翔 Kakeru Sonoda" userId="36d38a9c-1ac7-48b9-8e3e-6731fe8de8c7" providerId="ADAL" clId="{E77BBF03-5769-4B46-AC3E-215DB40CD1EC}" dt="2025-07-02T04:20:04.492" v="747" actId="1037"/>
        <pc:sldMkLst>
          <pc:docMk/>
          <pc:sldMk cId="4282219209" sldId="2147483616"/>
        </pc:sldMkLst>
        <pc:spChg chg="mod">
          <ac:chgData name="園田 翔 Kakeru Sonoda" userId="36d38a9c-1ac7-48b9-8e3e-6731fe8de8c7" providerId="ADAL" clId="{E77BBF03-5769-4B46-AC3E-215DB40CD1EC}" dt="2025-07-02T03:00:45.930" v="277" actId="20577"/>
          <ac:spMkLst>
            <pc:docMk/>
            <pc:sldMk cId="4282219209" sldId="2147483616"/>
            <ac:spMk id="3" creationId="{7B53553A-0E8A-5725-22C2-7CEC0D496E46}"/>
          </ac:spMkLst>
        </pc:spChg>
        <pc:spChg chg="add mod">
          <ac:chgData name="園田 翔 Kakeru Sonoda" userId="36d38a9c-1ac7-48b9-8e3e-6731fe8de8c7" providerId="ADAL" clId="{E77BBF03-5769-4B46-AC3E-215DB40CD1EC}" dt="2025-07-02T04:19:59.203" v="743" actId="6549"/>
          <ac:spMkLst>
            <pc:docMk/>
            <pc:sldMk cId="4282219209" sldId="2147483616"/>
            <ac:spMk id="4" creationId="{44848881-C193-D733-9681-2193548FEB39}"/>
          </ac:spMkLst>
        </pc:spChg>
        <pc:spChg chg="add mod">
          <ac:chgData name="園田 翔 Kakeru Sonoda" userId="36d38a9c-1ac7-48b9-8e3e-6731fe8de8c7" providerId="ADAL" clId="{E77BBF03-5769-4B46-AC3E-215DB40CD1EC}" dt="2025-07-02T04:20:04.492" v="747" actId="1037"/>
          <ac:spMkLst>
            <pc:docMk/>
            <pc:sldMk cId="4282219209" sldId="2147483616"/>
            <ac:spMk id="5" creationId="{AF07FD2D-AF30-159E-48BA-E0316CF64DD2}"/>
          </ac:spMkLst>
        </pc:spChg>
      </pc:sldChg>
      <pc:sldChg chg="addSp modSp add mod">
        <pc:chgData name="園田 翔 Kakeru Sonoda" userId="36d38a9c-1ac7-48b9-8e3e-6731fe8de8c7" providerId="ADAL" clId="{E77BBF03-5769-4B46-AC3E-215DB40CD1EC}" dt="2025-07-02T04:18:00.833" v="695" actId="1037"/>
        <pc:sldMkLst>
          <pc:docMk/>
          <pc:sldMk cId="1209955824" sldId="2147483617"/>
        </pc:sldMkLst>
        <pc:spChg chg="mod">
          <ac:chgData name="園田 翔 Kakeru Sonoda" userId="36d38a9c-1ac7-48b9-8e3e-6731fe8de8c7" providerId="ADAL" clId="{E77BBF03-5769-4B46-AC3E-215DB40CD1EC}" dt="2025-07-02T03:02:25.836" v="345" actId="20577"/>
          <ac:spMkLst>
            <pc:docMk/>
            <pc:sldMk cId="1209955824" sldId="2147483617"/>
            <ac:spMk id="3" creationId="{7B53553A-0E8A-5725-22C2-7CEC0D496E46}"/>
          </ac:spMkLst>
        </pc:spChg>
        <pc:spChg chg="mod">
          <ac:chgData name="園田 翔 Kakeru Sonoda" userId="36d38a9c-1ac7-48b9-8e3e-6731fe8de8c7" providerId="ADAL" clId="{E77BBF03-5769-4B46-AC3E-215DB40CD1EC}" dt="2025-07-02T04:17:53.865" v="691" actId="20577"/>
          <ac:spMkLst>
            <pc:docMk/>
            <pc:sldMk cId="1209955824" sldId="2147483617"/>
            <ac:spMk id="4" creationId="{44848881-C193-D733-9681-2193548FEB39}"/>
          </ac:spMkLst>
        </pc:spChg>
        <pc:spChg chg="add mod">
          <ac:chgData name="園田 翔 Kakeru Sonoda" userId="36d38a9c-1ac7-48b9-8e3e-6731fe8de8c7" providerId="ADAL" clId="{E77BBF03-5769-4B46-AC3E-215DB40CD1EC}" dt="2025-07-02T04:18:00.833" v="695" actId="1037"/>
          <ac:spMkLst>
            <pc:docMk/>
            <pc:sldMk cId="1209955824" sldId="2147483617"/>
            <ac:spMk id="5" creationId="{3594B427-2C98-5653-0B0F-CFF991CCB567}"/>
          </ac:spMkLst>
        </pc:spChg>
      </pc:sldChg>
    </pc:docChg>
  </pc:docChgLst>
  <pc:docChgLst>
    <pc:chgData name="佐々木 寛人 Hiroto Sasaki" userId="b803dc96-0a8c-4f7b-b1eb-02a1e30dcdcb" providerId="ADAL" clId="{3E1CD921-16EB-4FB4-A906-776C99240190}"/>
    <pc:docChg chg="undo custSel addSld delSld modSld sldOrd modSection">
      <pc:chgData name="佐々木 寛人 Hiroto Sasaki" userId="b803dc96-0a8c-4f7b-b1eb-02a1e30dcdcb" providerId="ADAL" clId="{3E1CD921-16EB-4FB4-A906-776C99240190}" dt="2025-06-09T07:58:59.964" v="130" actId="14100"/>
      <pc:docMkLst>
        <pc:docMk/>
      </pc:docMkLst>
      <pc:sldChg chg="delSp modSp add del mod">
        <pc:chgData name="佐々木 寛人 Hiroto Sasaki" userId="b803dc96-0a8c-4f7b-b1eb-02a1e30dcdcb" providerId="ADAL" clId="{3E1CD921-16EB-4FB4-A906-776C99240190}" dt="2025-06-09T00:17:58.785" v="11" actId="20577"/>
        <pc:sldMkLst>
          <pc:docMk/>
          <pc:sldMk cId="4010355990" sldId="2147473883"/>
        </pc:sldMkLst>
        <pc:spChg chg="del">
          <ac:chgData name="佐々木 寛人 Hiroto Sasaki" userId="b803dc96-0a8c-4f7b-b1eb-02a1e30dcdcb" providerId="ADAL" clId="{3E1CD921-16EB-4FB4-A906-776C99240190}" dt="2025-06-09T00:17:50.042" v="3" actId="478"/>
          <ac:spMkLst>
            <pc:docMk/>
            <pc:sldMk cId="4010355990" sldId="2147473883"/>
            <ac:spMk id="6" creationId="{C90422DC-2EAE-3C69-A923-614B82984E3B}"/>
          </ac:spMkLst>
        </pc:spChg>
        <pc:spChg chg="mod">
          <ac:chgData name="佐々木 寛人 Hiroto Sasaki" userId="b803dc96-0a8c-4f7b-b1eb-02a1e30dcdcb" providerId="ADAL" clId="{3E1CD921-16EB-4FB4-A906-776C99240190}" dt="2025-06-09T00:17:58.785" v="11" actId="20577"/>
          <ac:spMkLst>
            <pc:docMk/>
            <pc:sldMk cId="4010355990" sldId="2147473883"/>
            <ac:spMk id="25" creationId="{B82DB149-E63F-FD04-2135-58D62F0FEC86}"/>
          </ac:spMkLst>
        </pc:spChg>
      </pc:sldChg>
      <pc:sldChg chg="delSp modSp mod">
        <pc:chgData name="佐々木 寛人 Hiroto Sasaki" userId="b803dc96-0a8c-4f7b-b1eb-02a1e30dcdcb" providerId="ADAL" clId="{3E1CD921-16EB-4FB4-A906-776C99240190}" dt="2025-06-09T07:53:39.407" v="84" actId="21"/>
        <pc:sldMkLst>
          <pc:docMk/>
          <pc:sldMk cId="1076843894" sldId="2147473887"/>
        </pc:sldMkLst>
        <pc:picChg chg="del mod">
          <ac:chgData name="佐々木 寛人 Hiroto Sasaki" userId="b803dc96-0a8c-4f7b-b1eb-02a1e30dcdcb" providerId="ADAL" clId="{3E1CD921-16EB-4FB4-A906-776C99240190}" dt="2025-06-09T07:53:39.407" v="84" actId="21"/>
          <ac:picMkLst>
            <pc:docMk/>
            <pc:sldMk cId="1076843894" sldId="2147473887"/>
            <ac:picMk id="9" creationId="{23BE8AE9-5C70-37CF-5D67-DDCB7CDF2878}"/>
          </ac:picMkLst>
        </pc:picChg>
      </pc:sldChg>
      <pc:sldChg chg="modSp mod ord">
        <pc:chgData name="佐々木 寛人 Hiroto Sasaki" userId="b803dc96-0a8c-4f7b-b1eb-02a1e30dcdcb" providerId="ADAL" clId="{3E1CD921-16EB-4FB4-A906-776C99240190}" dt="2025-06-09T00:18:58.936" v="48" actId="20577"/>
        <pc:sldMkLst>
          <pc:docMk/>
          <pc:sldMk cId="46831848" sldId="2147474218"/>
        </pc:sldMkLst>
        <pc:spChg chg="mod">
          <ac:chgData name="佐々木 寛人 Hiroto Sasaki" userId="b803dc96-0a8c-4f7b-b1eb-02a1e30dcdcb" providerId="ADAL" clId="{3E1CD921-16EB-4FB4-A906-776C99240190}" dt="2025-06-09T00:18:58.936" v="48" actId="20577"/>
          <ac:spMkLst>
            <pc:docMk/>
            <pc:sldMk cId="46831848" sldId="2147474218"/>
            <ac:spMk id="2" creationId="{0F1C0A95-E34F-F383-9416-AFD477867CA3}"/>
          </ac:spMkLst>
        </pc:spChg>
      </pc:sldChg>
      <pc:sldChg chg="addSp modSp mod">
        <pc:chgData name="佐々木 寛人 Hiroto Sasaki" userId="b803dc96-0a8c-4f7b-b1eb-02a1e30dcdcb" providerId="ADAL" clId="{3E1CD921-16EB-4FB4-A906-776C99240190}" dt="2025-06-09T00:38:24.727" v="82" actId="403"/>
        <pc:sldMkLst>
          <pc:docMk/>
          <pc:sldMk cId="2313733743" sldId="2147474219"/>
        </pc:sldMkLst>
        <pc:spChg chg="add mod">
          <ac:chgData name="佐々木 寛人 Hiroto Sasaki" userId="b803dc96-0a8c-4f7b-b1eb-02a1e30dcdcb" providerId="ADAL" clId="{3E1CD921-16EB-4FB4-A906-776C99240190}" dt="2025-06-09T00:38:24.727" v="82" actId="403"/>
          <ac:spMkLst>
            <pc:docMk/>
            <pc:sldMk cId="2313733743" sldId="2147474219"/>
            <ac:spMk id="5" creationId="{A12F696B-879F-08D9-5AB7-4AE201241BD5}"/>
          </ac:spMkLst>
        </pc:spChg>
      </pc:sldChg>
      <pc:sldChg chg="addSp delSp modSp mod">
        <pc:chgData name="佐々木 寛人 Hiroto Sasaki" userId="b803dc96-0a8c-4f7b-b1eb-02a1e30dcdcb" providerId="ADAL" clId="{3E1CD921-16EB-4FB4-A906-776C99240190}" dt="2025-06-09T07:53:44.449" v="87" actId="21"/>
        <pc:sldMkLst>
          <pc:docMk/>
          <pc:sldMk cId="1953024638" sldId="2147474220"/>
        </pc:sldMkLst>
        <pc:picChg chg="add del mod">
          <ac:chgData name="佐々木 寛人 Hiroto Sasaki" userId="b803dc96-0a8c-4f7b-b1eb-02a1e30dcdcb" providerId="ADAL" clId="{3E1CD921-16EB-4FB4-A906-776C99240190}" dt="2025-06-09T07:53:44.449" v="87" actId="21"/>
          <ac:picMkLst>
            <pc:docMk/>
            <pc:sldMk cId="1953024638" sldId="2147474220"/>
            <ac:picMk id="4" creationId="{A79DD080-D69F-06B2-5744-CCF29A19219A}"/>
          </ac:picMkLst>
        </pc:picChg>
      </pc:sldChg>
      <pc:sldChg chg="del">
        <pc:chgData name="佐々木 寛人 Hiroto Sasaki" userId="b803dc96-0a8c-4f7b-b1eb-02a1e30dcdcb" providerId="ADAL" clId="{3E1CD921-16EB-4FB4-A906-776C99240190}" dt="2025-06-09T00:19:30.026" v="49" actId="47"/>
        <pc:sldMkLst>
          <pc:docMk/>
          <pc:sldMk cId="2315743921" sldId="2147474221"/>
        </pc:sldMkLst>
      </pc:sldChg>
      <pc:sldChg chg="addSp modSp new mod">
        <pc:chgData name="佐々木 寛人 Hiroto Sasaki" userId="b803dc96-0a8c-4f7b-b1eb-02a1e30dcdcb" providerId="ADAL" clId="{3E1CD921-16EB-4FB4-A906-776C99240190}" dt="2025-06-09T07:58:59.964" v="130" actId="14100"/>
        <pc:sldMkLst>
          <pc:docMk/>
          <pc:sldMk cId="984686364" sldId="2147474224"/>
        </pc:sldMkLst>
        <pc:spChg chg="add mod">
          <ac:chgData name="佐々木 寛人 Hiroto Sasaki" userId="b803dc96-0a8c-4f7b-b1eb-02a1e30dcdcb" providerId="ADAL" clId="{3E1CD921-16EB-4FB4-A906-776C99240190}" dt="2025-06-09T07:57:32.356" v="111" actId="14100"/>
          <ac:spMkLst>
            <pc:docMk/>
            <pc:sldMk cId="984686364" sldId="2147474224"/>
            <ac:spMk id="9" creationId="{0CAFC9A2-0E38-85BA-5EE5-230E39F0B70E}"/>
          </ac:spMkLst>
        </pc:spChg>
        <pc:spChg chg="add mod">
          <ac:chgData name="佐々木 寛人 Hiroto Sasaki" userId="b803dc96-0a8c-4f7b-b1eb-02a1e30dcdcb" providerId="ADAL" clId="{3E1CD921-16EB-4FB4-A906-776C99240190}" dt="2025-06-09T07:57:42.769" v="113" actId="465"/>
          <ac:spMkLst>
            <pc:docMk/>
            <pc:sldMk cId="984686364" sldId="2147474224"/>
            <ac:spMk id="10" creationId="{2EF02C80-2F82-5046-4B39-C88B69DCD5E4}"/>
          </ac:spMkLst>
        </pc:spChg>
        <pc:spChg chg="add mod">
          <ac:chgData name="佐々木 寛人 Hiroto Sasaki" userId="b803dc96-0a8c-4f7b-b1eb-02a1e30dcdcb" providerId="ADAL" clId="{3E1CD921-16EB-4FB4-A906-776C99240190}" dt="2025-06-09T07:57:42.769" v="113" actId="465"/>
          <ac:spMkLst>
            <pc:docMk/>
            <pc:sldMk cId="984686364" sldId="2147474224"/>
            <ac:spMk id="11" creationId="{083A2B06-40D0-C4EE-48EB-A1AFA5B6AFEA}"/>
          </ac:spMkLst>
        </pc:spChg>
        <pc:spChg chg="add mod">
          <ac:chgData name="佐々木 寛人 Hiroto Sasaki" userId="b803dc96-0a8c-4f7b-b1eb-02a1e30dcdcb" providerId="ADAL" clId="{3E1CD921-16EB-4FB4-A906-776C99240190}" dt="2025-06-09T07:57:42.769" v="113" actId="465"/>
          <ac:spMkLst>
            <pc:docMk/>
            <pc:sldMk cId="984686364" sldId="2147474224"/>
            <ac:spMk id="12" creationId="{278C5E28-8E1F-067B-2A14-657678CC01CB}"/>
          </ac:spMkLst>
        </pc:spChg>
        <pc:spChg chg="add mod">
          <ac:chgData name="佐々木 寛人 Hiroto Sasaki" userId="b803dc96-0a8c-4f7b-b1eb-02a1e30dcdcb" providerId="ADAL" clId="{3E1CD921-16EB-4FB4-A906-776C99240190}" dt="2025-06-09T07:57:42.769" v="113" actId="465"/>
          <ac:spMkLst>
            <pc:docMk/>
            <pc:sldMk cId="984686364" sldId="2147474224"/>
            <ac:spMk id="13" creationId="{9BFB9B30-0ADC-071E-5CB0-C8FBFF755A83}"/>
          </ac:spMkLst>
        </pc:spChg>
        <pc:spChg chg="add mod">
          <ac:chgData name="佐々木 寛人 Hiroto Sasaki" userId="b803dc96-0a8c-4f7b-b1eb-02a1e30dcdcb" providerId="ADAL" clId="{3E1CD921-16EB-4FB4-A906-776C99240190}" dt="2025-06-09T07:57:35.955" v="112" actId="1076"/>
          <ac:spMkLst>
            <pc:docMk/>
            <pc:sldMk cId="984686364" sldId="2147474224"/>
            <ac:spMk id="14" creationId="{BCDCED55-EE12-D14E-0E3E-4DFE1A2DCD49}"/>
          </ac:spMkLst>
        </pc:spChg>
        <pc:spChg chg="add mod">
          <ac:chgData name="佐々木 寛人 Hiroto Sasaki" userId="b803dc96-0a8c-4f7b-b1eb-02a1e30dcdcb" providerId="ADAL" clId="{3E1CD921-16EB-4FB4-A906-776C99240190}" dt="2025-06-09T07:58:23.350" v="118" actId="1076"/>
          <ac:spMkLst>
            <pc:docMk/>
            <pc:sldMk cId="984686364" sldId="2147474224"/>
            <ac:spMk id="15" creationId="{072D3D56-D327-6D65-DA8C-3508B8BBCEEC}"/>
          </ac:spMkLst>
        </pc:spChg>
        <pc:picChg chg="add mod">
          <ac:chgData name="佐々木 寛人 Hiroto Sasaki" userId="b803dc96-0a8c-4f7b-b1eb-02a1e30dcdcb" providerId="ADAL" clId="{3E1CD921-16EB-4FB4-A906-776C99240190}" dt="2025-06-09T07:53:45.317" v="88"/>
          <ac:picMkLst>
            <pc:docMk/>
            <pc:sldMk cId="984686364" sldId="2147474224"/>
            <ac:picMk id="4" creationId="{95A1B950-5489-5332-3E5F-76407A431426}"/>
          </ac:picMkLst>
        </pc:picChg>
        <pc:picChg chg="add mod">
          <ac:chgData name="佐々木 寛人 Hiroto Sasaki" userId="b803dc96-0a8c-4f7b-b1eb-02a1e30dcdcb" providerId="ADAL" clId="{3E1CD921-16EB-4FB4-A906-776C99240190}" dt="2025-06-09T07:58:21.002" v="117" actId="1076"/>
          <ac:picMkLst>
            <pc:docMk/>
            <pc:sldMk cId="984686364" sldId="2147474224"/>
            <ac:picMk id="5" creationId="{6943DB11-AEC0-F829-6A35-E67DE3F44F32}"/>
          </ac:picMkLst>
        </pc:picChg>
        <pc:picChg chg="add mod">
          <ac:chgData name="佐々木 寛人 Hiroto Sasaki" userId="b803dc96-0a8c-4f7b-b1eb-02a1e30dcdcb" providerId="ADAL" clId="{3E1CD921-16EB-4FB4-A906-776C99240190}" dt="2025-06-09T07:58:12.476" v="114" actId="14100"/>
          <ac:picMkLst>
            <pc:docMk/>
            <pc:sldMk cId="984686364" sldId="2147474224"/>
            <ac:picMk id="6" creationId="{C1DF6BBA-BEB6-178A-AEDE-408E5BBC3653}"/>
          </ac:picMkLst>
        </pc:picChg>
        <pc:picChg chg="add mod">
          <ac:chgData name="佐々木 寛人 Hiroto Sasaki" userId="b803dc96-0a8c-4f7b-b1eb-02a1e30dcdcb" providerId="ADAL" clId="{3E1CD921-16EB-4FB4-A906-776C99240190}" dt="2025-06-09T07:58:12.476" v="114" actId="14100"/>
          <ac:picMkLst>
            <pc:docMk/>
            <pc:sldMk cId="984686364" sldId="2147474224"/>
            <ac:picMk id="7" creationId="{6B25539B-1AD1-66DD-9261-62B1AED02F6C}"/>
          </ac:picMkLst>
        </pc:picChg>
        <pc:picChg chg="add mod">
          <ac:chgData name="佐々木 寛人 Hiroto Sasaki" userId="b803dc96-0a8c-4f7b-b1eb-02a1e30dcdcb" providerId="ADAL" clId="{3E1CD921-16EB-4FB4-A906-776C99240190}" dt="2025-06-09T07:58:12.476" v="114" actId="14100"/>
          <ac:picMkLst>
            <pc:docMk/>
            <pc:sldMk cId="984686364" sldId="2147474224"/>
            <ac:picMk id="8" creationId="{950D821C-DF9F-6E0A-CD35-55328D620A47}"/>
          </ac:picMkLst>
        </pc:picChg>
        <pc:cxnChg chg="add mod">
          <ac:chgData name="佐々木 寛人 Hiroto Sasaki" userId="b803dc96-0a8c-4f7b-b1eb-02a1e30dcdcb" providerId="ADAL" clId="{3E1CD921-16EB-4FB4-A906-776C99240190}" dt="2025-06-09T07:58:42.995" v="121" actId="1582"/>
          <ac:cxnSpMkLst>
            <pc:docMk/>
            <pc:sldMk cId="984686364" sldId="2147474224"/>
            <ac:cxnSpMk id="17" creationId="{8C28AC58-DC84-F776-BC86-E9802F65EA96}"/>
          </ac:cxnSpMkLst>
        </pc:cxnChg>
        <pc:cxnChg chg="add mod">
          <ac:chgData name="佐々木 寛人 Hiroto Sasaki" userId="b803dc96-0a8c-4f7b-b1eb-02a1e30dcdcb" providerId="ADAL" clId="{3E1CD921-16EB-4FB4-A906-776C99240190}" dt="2025-06-09T07:58:48.998" v="124" actId="14100"/>
          <ac:cxnSpMkLst>
            <pc:docMk/>
            <pc:sldMk cId="984686364" sldId="2147474224"/>
            <ac:cxnSpMk id="18" creationId="{ED0C0E96-1F5F-1926-A08C-00F938A79DB6}"/>
          </ac:cxnSpMkLst>
        </pc:cxnChg>
        <pc:cxnChg chg="add mod">
          <ac:chgData name="佐々木 寛人 Hiroto Sasaki" userId="b803dc96-0a8c-4f7b-b1eb-02a1e30dcdcb" providerId="ADAL" clId="{3E1CD921-16EB-4FB4-A906-776C99240190}" dt="2025-06-09T07:58:55.906" v="127" actId="14100"/>
          <ac:cxnSpMkLst>
            <pc:docMk/>
            <pc:sldMk cId="984686364" sldId="2147474224"/>
            <ac:cxnSpMk id="21" creationId="{BD804F62-75A4-426A-CBB4-3B3EC8F0AB11}"/>
          </ac:cxnSpMkLst>
        </pc:cxnChg>
        <pc:cxnChg chg="add mod">
          <ac:chgData name="佐々木 寛人 Hiroto Sasaki" userId="b803dc96-0a8c-4f7b-b1eb-02a1e30dcdcb" providerId="ADAL" clId="{3E1CD921-16EB-4FB4-A906-776C99240190}" dt="2025-06-09T07:58:59.964" v="130" actId="14100"/>
          <ac:cxnSpMkLst>
            <pc:docMk/>
            <pc:sldMk cId="984686364" sldId="2147474224"/>
            <ac:cxnSpMk id="24" creationId="{18136C87-2A95-AF9D-D0F0-940723D3F776}"/>
          </ac:cxnSpMkLst>
        </pc:cxnChg>
      </pc:sldChg>
    </pc:docChg>
  </pc:docChgLst>
  <pc:docChgLst>
    <pc:chgData name="小池 礼大 Reo Koike" userId="c9aea0ef-711d-4e43-a1b9-d24900a2e198" providerId="ADAL" clId="{DF4E94BF-7FE7-405D-96F9-484F82D2AC20}"/>
    <pc:docChg chg="undo custSel addSld delSld modSld sldOrd addSection modSection">
      <pc:chgData name="小池 礼大 Reo Koike" userId="c9aea0ef-711d-4e43-a1b9-d24900a2e198" providerId="ADAL" clId="{DF4E94BF-7FE7-405D-96F9-484F82D2AC20}" dt="2025-07-14T05:13:27.103" v="3082" actId="404"/>
      <pc:docMkLst>
        <pc:docMk/>
      </pc:docMkLst>
      <pc:sldChg chg="del ord">
        <pc:chgData name="小池 礼大 Reo Koike" userId="c9aea0ef-711d-4e43-a1b9-d24900a2e198" providerId="ADAL" clId="{DF4E94BF-7FE7-405D-96F9-484F82D2AC20}" dt="2025-07-04T01:35:25.042" v="1355" actId="47"/>
        <pc:sldMkLst>
          <pc:docMk/>
          <pc:sldMk cId="3978699536" sldId="260"/>
        </pc:sldMkLst>
      </pc:sldChg>
      <pc:sldChg chg="addSp delSp modSp mod ord">
        <pc:chgData name="小池 礼大 Reo Koike" userId="c9aea0ef-711d-4e43-a1b9-d24900a2e198" providerId="ADAL" clId="{DF4E94BF-7FE7-405D-96F9-484F82D2AC20}" dt="2025-07-02T06:18:04.322" v="1283" actId="1076"/>
        <pc:sldMkLst>
          <pc:docMk/>
          <pc:sldMk cId="587976231" sldId="2147474219"/>
        </pc:sldMkLst>
        <pc:spChg chg="mod">
          <ac:chgData name="小池 礼大 Reo Koike" userId="c9aea0ef-711d-4e43-a1b9-d24900a2e198" providerId="ADAL" clId="{DF4E94BF-7FE7-405D-96F9-484F82D2AC20}" dt="2025-06-27T00:29:30.028" v="797" actId="20577"/>
          <ac:spMkLst>
            <pc:docMk/>
            <pc:sldMk cId="587976231" sldId="2147474219"/>
            <ac:spMk id="2" creationId="{73F089F2-22B9-7051-2542-90DA09C418F6}"/>
          </ac:spMkLst>
        </pc:spChg>
        <pc:spChg chg="del mod">
          <ac:chgData name="小池 礼大 Reo Koike" userId="c9aea0ef-711d-4e43-a1b9-d24900a2e198" providerId="ADAL" clId="{DF4E94BF-7FE7-405D-96F9-484F82D2AC20}" dt="2025-06-27T00:25:14.659" v="549" actId="478"/>
          <ac:spMkLst>
            <pc:docMk/>
            <pc:sldMk cId="587976231" sldId="2147474219"/>
            <ac:spMk id="3" creationId="{F61386F7-4083-8D92-5890-6A811B35967B}"/>
          </ac:spMkLst>
        </pc:spChg>
        <pc:spChg chg="mod topLvl">
          <ac:chgData name="小池 礼大 Reo Koike" userId="c9aea0ef-711d-4e43-a1b9-d24900a2e198" providerId="ADAL" clId="{DF4E94BF-7FE7-405D-96F9-484F82D2AC20}" dt="2025-07-02T06:18:04.322" v="1283" actId="1076"/>
          <ac:spMkLst>
            <pc:docMk/>
            <pc:sldMk cId="587976231" sldId="2147474219"/>
            <ac:spMk id="4" creationId="{85AB724C-E9FE-280B-5BA4-7927CBBB306B}"/>
          </ac:spMkLst>
        </pc:spChg>
        <pc:spChg chg="mod topLvl">
          <ac:chgData name="小池 礼大 Reo Koike" userId="c9aea0ef-711d-4e43-a1b9-d24900a2e198" providerId="ADAL" clId="{DF4E94BF-7FE7-405D-96F9-484F82D2AC20}" dt="2025-07-02T06:18:04.322" v="1283" actId="1076"/>
          <ac:spMkLst>
            <pc:docMk/>
            <pc:sldMk cId="587976231" sldId="2147474219"/>
            <ac:spMk id="5" creationId="{7F5BA6AB-83E5-BAD0-2776-785D9732EF36}"/>
          </ac:spMkLst>
        </pc:spChg>
        <pc:spChg chg="mod topLvl">
          <ac:chgData name="小池 礼大 Reo Koike" userId="c9aea0ef-711d-4e43-a1b9-d24900a2e198" providerId="ADAL" clId="{DF4E94BF-7FE7-405D-96F9-484F82D2AC20}" dt="2025-07-02T06:18:04.322" v="1283" actId="1076"/>
          <ac:spMkLst>
            <pc:docMk/>
            <pc:sldMk cId="587976231" sldId="2147474219"/>
            <ac:spMk id="7" creationId="{9A4522E2-97A3-7948-5E5C-8FB89EF34E51}"/>
          </ac:spMkLst>
        </pc:spChg>
        <pc:spChg chg="mod topLvl">
          <ac:chgData name="小池 礼大 Reo Koike" userId="c9aea0ef-711d-4e43-a1b9-d24900a2e198" providerId="ADAL" clId="{DF4E94BF-7FE7-405D-96F9-484F82D2AC20}" dt="2025-07-02T06:18:04.322" v="1283" actId="1076"/>
          <ac:spMkLst>
            <pc:docMk/>
            <pc:sldMk cId="587976231" sldId="2147474219"/>
            <ac:spMk id="8" creationId="{93734940-2451-C06E-79A8-22A4908C6222}"/>
          </ac:spMkLst>
        </pc:spChg>
        <pc:spChg chg="mod topLvl">
          <ac:chgData name="小池 礼大 Reo Koike" userId="c9aea0ef-711d-4e43-a1b9-d24900a2e198" providerId="ADAL" clId="{DF4E94BF-7FE7-405D-96F9-484F82D2AC20}" dt="2025-07-02T06:18:04.322" v="1283" actId="1076"/>
          <ac:spMkLst>
            <pc:docMk/>
            <pc:sldMk cId="587976231" sldId="2147474219"/>
            <ac:spMk id="9" creationId="{E4DDBF6F-6B3C-6F9A-B56C-7ED164EB98A8}"/>
          </ac:spMkLst>
        </pc:spChg>
        <pc:spChg chg="mod topLvl">
          <ac:chgData name="小池 礼大 Reo Koike" userId="c9aea0ef-711d-4e43-a1b9-d24900a2e198" providerId="ADAL" clId="{DF4E94BF-7FE7-405D-96F9-484F82D2AC20}" dt="2025-07-02T06:18:04.322" v="1283" actId="1076"/>
          <ac:spMkLst>
            <pc:docMk/>
            <pc:sldMk cId="587976231" sldId="2147474219"/>
            <ac:spMk id="10" creationId="{DBEBDF54-10CF-3A8C-338C-7A3267C64714}"/>
          </ac:spMkLst>
        </pc:spChg>
        <pc:spChg chg="mod topLvl">
          <ac:chgData name="小池 礼大 Reo Koike" userId="c9aea0ef-711d-4e43-a1b9-d24900a2e198" providerId="ADAL" clId="{DF4E94BF-7FE7-405D-96F9-484F82D2AC20}" dt="2025-07-02T06:18:04.322" v="1283" actId="1076"/>
          <ac:spMkLst>
            <pc:docMk/>
            <pc:sldMk cId="587976231" sldId="2147474219"/>
            <ac:spMk id="11" creationId="{4BB2064A-366B-27D2-045E-C63BFC9C6637}"/>
          </ac:spMkLst>
        </pc:spChg>
        <pc:spChg chg="mod topLvl">
          <ac:chgData name="小池 礼大 Reo Koike" userId="c9aea0ef-711d-4e43-a1b9-d24900a2e198" providerId="ADAL" clId="{DF4E94BF-7FE7-405D-96F9-484F82D2AC20}" dt="2025-07-02T06:18:04.322" v="1283" actId="1076"/>
          <ac:spMkLst>
            <pc:docMk/>
            <pc:sldMk cId="587976231" sldId="2147474219"/>
            <ac:spMk id="12" creationId="{587CB719-5B9B-E683-74A0-7CE414089CC3}"/>
          </ac:spMkLst>
        </pc:spChg>
        <pc:spChg chg="mod topLvl">
          <ac:chgData name="小池 礼大 Reo Koike" userId="c9aea0ef-711d-4e43-a1b9-d24900a2e198" providerId="ADAL" clId="{DF4E94BF-7FE7-405D-96F9-484F82D2AC20}" dt="2025-07-02T06:18:04.322" v="1283" actId="1076"/>
          <ac:spMkLst>
            <pc:docMk/>
            <pc:sldMk cId="587976231" sldId="2147474219"/>
            <ac:spMk id="13" creationId="{62AA5D7E-B2A5-E83B-4D00-FC7ACD159809}"/>
          </ac:spMkLst>
        </pc:spChg>
        <pc:spChg chg="mod topLvl">
          <ac:chgData name="小池 礼大 Reo Koike" userId="c9aea0ef-711d-4e43-a1b9-d24900a2e198" providerId="ADAL" clId="{DF4E94BF-7FE7-405D-96F9-484F82D2AC20}" dt="2025-07-02T06:18:04.322" v="1283" actId="1076"/>
          <ac:spMkLst>
            <pc:docMk/>
            <pc:sldMk cId="587976231" sldId="2147474219"/>
            <ac:spMk id="14" creationId="{354B0A0A-6640-7499-C777-9D226B5B9F3F}"/>
          </ac:spMkLst>
        </pc:spChg>
        <pc:spChg chg="del mod topLvl">
          <ac:chgData name="小池 礼大 Reo Koike" userId="c9aea0ef-711d-4e43-a1b9-d24900a2e198" providerId="ADAL" clId="{DF4E94BF-7FE7-405D-96F9-484F82D2AC20}" dt="2025-07-02T06:17:55.474" v="1281" actId="478"/>
          <ac:spMkLst>
            <pc:docMk/>
            <pc:sldMk cId="587976231" sldId="2147474219"/>
            <ac:spMk id="15" creationId="{06D60570-E719-14BB-4E0E-9654779CF441}"/>
          </ac:spMkLst>
        </pc:spChg>
        <pc:spChg chg="del mod topLvl">
          <ac:chgData name="小池 礼大 Reo Koike" userId="c9aea0ef-711d-4e43-a1b9-d24900a2e198" providerId="ADAL" clId="{DF4E94BF-7FE7-405D-96F9-484F82D2AC20}" dt="2025-07-02T06:17:55.474" v="1281" actId="478"/>
          <ac:spMkLst>
            <pc:docMk/>
            <pc:sldMk cId="587976231" sldId="2147474219"/>
            <ac:spMk id="42" creationId="{EA813A87-361F-A29B-0376-248CB95EA438}"/>
          </ac:spMkLst>
        </pc:spChg>
        <pc:grpChg chg="add del mod">
          <ac:chgData name="小池 礼大 Reo Koike" userId="c9aea0ef-711d-4e43-a1b9-d24900a2e198" providerId="ADAL" clId="{DF4E94BF-7FE7-405D-96F9-484F82D2AC20}" dt="2025-06-27T00:26:49.709" v="662" actId="165"/>
          <ac:grpSpMkLst>
            <pc:docMk/>
            <pc:sldMk cId="587976231" sldId="2147474219"/>
            <ac:grpSpMk id="48" creationId="{0511B4B5-D14E-BF40-3B2E-D6A88F73EBCF}"/>
          </ac:grpSpMkLst>
        </pc:grpChg>
        <pc:cxnChg chg="del">
          <ac:chgData name="小池 礼大 Reo Koike" userId="c9aea0ef-711d-4e43-a1b9-d24900a2e198" providerId="ADAL" clId="{DF4E94BF-7FE7-405D-96F9-484F82D2AC20}" dt="2025-06-27T00:26:26.024" v="632" actId="478"/>
          <ac:cxnSpMkLst>
            <pc:docMk/>
            <pc:sldMk cId="587976231" sldId="2147474219"/>
            <ac:cxnSpMk id="17" creationId="{D1B4750E-CDF0-D147-3C21-FFA2C7764DE1}"/>
          </ac:cxnSpMkLst>
        </pc:cxnChg>
        <pc:cxnChg chg="del">
          <ac:chgData name="小池 礼大 Reo Koike" userId="c9aea0ef-711d-4e43-a1b9-d24900a2e198" providerId="ADAL" clId="{DF4E94BF-7FE7-405D-96F9-484F82D2AC20}" dt="2025-06-27T00:26:26.024" v="632" actId="478"/>
          <ac:cxnSpMkLst>
            <pc:docMk/>
            <pc:sldMk cId="587976231" sldId="2147474219"/>
            <ac:cxnSpMk id="18" creationId="{DBBB0E17-103C-52C3-0F6E-F19886C838B6}"/>
          </ac:cxnSpMkLst>
        </pc:cxnChg>
        <pc:cxnChg chg="del">
          <ac:chgData name="小池 礼大 Reo Koike" userId="c9aea0ef-711d-4e43-a1b9-d24900a2e198" providerId="ADAL" clId="{DF4E94BF-7FE7-405D-96F9-484F82D2AC20}" dt="2025-06-27T00:26:26.024" v="632" actId="478"/>
          <ac:cxnSpMkLst>
            <pc:docMk/>
            <pc:sldMk cId="587976231" sldId="2147474219"/>
            <ac:cxnSpMk id="19" creationId="{67EB0DD1-42B2-CF06-B930-7533995C6CCF}"/>
          </ac:cxnSpMkLst>
        </pc:cxnChg>
        <pc:cxnChg chg="del">
          <ac:chgData name="小池 礼大 Reo Koike" userId="c9aea0ef-711d-4e43-a1b9-d24900a2e198" providerId="ADAL" clId="{DF4E94BF-7FE7-405D-96F9-484F82D2AC20}" dt="2025-06-27T00:26:26.024" v="632" actId="478"/>
          <ac:cxnSpMkLst>
            <pc:docMk/>
            <pc:sldMk cId="587976231" sldId="2147474219"/>
            <ac:cxnSpMk id="20" creationId="{4B3EA20F-82B5-98CF-9F18-1D89FE17651B}"/>
          </ac:cxnSpMkLst>
        </pc:cxnChg>
        <pc:cxnChg chg="del">
          <ac:chgData name="小池 礼大 Reo Koike" userId="c9aea0ef-711d-4e43-a1b9-d24900a2e198" providerId="ADAL" clId="{DF4E94BF-7FE7-405D-96F9-484F82D2AC20}" dt="2025-06-27T00:26:26.024" v="632" actId="478"/>
          <ac:cxnSpMkLst>
            <pc:docMk/>
            <pc:sldMk cId="587976231" sldId="2147474219"/>
            <ac:cxnSpMk id="21" creationId="{6BFAC19F-DCEC-CB3E-3616-DF9F96D1A0B5}"/>
          </ac:cxnSpMkLst>
        </pc:cxnChg>
        <pc:cxnChg chg="del">
          <ac:chgData name="小池 礼大 Reo Koike" userId="c9aea0ef-711d-4e43-a1b9-d24900a2e198" providerId="ADAL" clId="{DF4E94BF-7FE7-405D-96F9-484F82D2AC20}" dt="2025-06-27T00:26:26.024" v="632" actId="478"/>
          <ac:cxnSpMkLst>
            <pc:docMk/>
            <pc:sldMk cId="587976231" sldId="2147474219"/>
            <ac:cxnSpMk id="22" creationId="{15817DF8-ED3F-562B-7697-8C7FA21E52B5}"/>
          </ac:cxnSpMkLst>
        </pc:cxnChg>
        <pc:cxnChg chg="del">
          <ac:chgData name="小池 礼大 Reo Koike" userId="c9aea0ef-711d-4e43-a1b9-d24900a2e198" providerId="ADAL" clId="{DF4E94BF-7FE7-405D-96F9-484F82D2AC20}" dt="2025-06-27T00:26:26.024" v="632" actId="478"/>
          <ac:cxnSpMkLst>
            <pc:docMk/>
            <pc:sldMk cId="587976231" sldId="2147474219"/>
            <ac:cxnSpMk id="23" creationId="{47240CA4-DB1B-B4A9-AB11-0F64760558D8}"/>
          </ac:cxnSpMkLst>
        </pc:cxnChg>
      </pc:sldChg>
      <pc:sldChg chg="addSp delSp modSp mod">
        <pc:chgData name="小池 礼大 Reo Koike" userId="c9aea0ef-711d-4e43-a1b9-d24900a2e198" providerId="ADAL" clId="{DF4E94BF-7FE7-405D-96F9-484F82D2AC20}" dt="2025-06-27T00:14:28.945" v="285" actId="478"/>
        <pc:sldMkLst>
          <pc:docMk/>
          <pc:sldMk cId="2765049356" sldId="2147474225"/>
        </pc:sldMkLst>
        <pc:spChg chg="add del mod">
          <ac:chgData name="小池 礼大 Reo Koike" userId="c9aea0ef-711d-4e43-a1b9-d24900a2e198" providerId="ADAL" clId="{DF4E94BF-7FE7-405D-96F9-484F82D2AC20}" dt="2025-06-27T00:14:28.945" v="285" actId="478"/>
          <ac:spMkLst>
            <pc:docMk/>
            <pc:sldMk cId="2765049356" sldId="2147474225"/>
            <ac:spMk id="3" creationId="{50431D78-1D98-EFFC-72B2-E2015D488E53}"/>
          </ac:spMkLst>
        </pc:spChg>
        <pc:spChg chg="mod">
          <ac:chgData name="小池 礼大 Reo Koike" userId="c9aea0ef-711d-4e43-a1b9-d24900a2e198" providerId="ADAL" clId="{DF4E94BF-7FE7-405D-96F9-484F82D2AC20}" dt="2025-06-27T00:07:21.879" v="106" actId="20577"/>
          <ac:spMkLst>
            <pc:docMk/>
            <pc:sldMk cId="2765049356" sldId="2147474225"/>
            <ac:spMk id="14" creationId="{9BB084E0-FA9E-4C0C-32A1-848055D643A9}"/>
          </ac:spMkLst>
        </pc:spChg>
      </pc:sldChg>
      <pc:sldChg chg="modSp mod">
        <pc:chgData name="小池 礼大 Reo Koike" userId="c9aea0ef-711d-4e43-a1b9-d24900a2e198" providerId="ADAL" clId="{DF4E94BF-7FE7-405D-96F9-484F82D2AC20}" dt="2025-06-26T08:13:08.358" v="18" actId="20577"/>
        <pc:sldMkLst>
          <pc:docMk/>
          <pc:sldMk cId="3235818155" sldId="2147474226"/>
        </pc:sldMkLst>
        <pc:spChg chg="mod">
          <ac:chgData name="小池 礼大 Reo Koike" userId="c9aea0ef-711d-4e43-a1b9-d24900a2e198" providerId="ADAL" clId="{DF4E94BF-7FE7-405D-96F9-484F82D2AC20}" dt="2025-06-26T08:13:08.358" v="18" actId="20577"/>
          <ac:spMkLst>
            <pc:docMk/>
            <pc:sldMk cId="3235818155" sldId="2147474226"/>
            <ac:spMk id="8" creationId="{BB264012-839B-A7FB-DB7B-B3636794670D}"/>
          </ac:spMkLst>
        </pc:spChg>
      </pc:sldChg>
      <pc:sldChg chg="addSp delSp modSp del mod ord">
        <pc:chgData name="小池 礼大 Reo Koike" userId="c9aea0ef-711d-4e43-a1b9-d24900a2e198" providerId="ADAL" clId="{DF4E94BF-7FE7-405D-96F9-484F82D2AC20}" dt="2025-06-27T00:14:15.460" v="284" actId="47"/>
        <pc:sldMkLst>
          <pc:docMk/>
          <pc:sldMk cId="2802742884" sldId="2147474227"/>
        </pc:sldMkLst>
        <pc:spChg chg="add del mod">
          <ac:chgData name="小池 礼大 Reo Koike" userId="c9aea0ef-711d-4e43-a1b9-d24900a2e198" providerId="ADAL" clId="{DF4E94BF-7FE7-405D-96F9-484F82D2AC20}" dt="2025-06-27T00:05:00.792" v="76" actId="478"/>
          <ac:spMkLst>
            <pc:docMk/>
            <pc:sldMk cId="2802742884" sldId="2147474227"/>
            <ac:spMk id="3" creationId="{28C2E4CA-F916-3762-3583-BD9DC9BCFA86}"/>
          </ac:spMkLst>
        </pc:spChg>
        <pc:spChg chg="add del mod">
          <ac:chgData name="小池 礼大 Reo Koike" userId="c9aea0ef-711d-4e43-a1b9-d24900a2e198" providerId="ADAL" clId="{DF4E94BF-7FE7-405D-96F9-484F82D2AC20}" dt="2025-06-27T00:08:25.076" v="121" actId="478"/>
          <ac:spMkLst>
            <pc:docMk/>
            <pc:sldMk cId="2802742884" sldId="2147474227"/>
            <ac:spMk id="7" creationId="{8BD71450-1FE6-6A25-4AA7-AFD1F3020E28}"/>
          </ac:spMkLst>
        </pc:spChg>
        <pc:spChg chg="add mod">
          <ac:chgData name="小池 礼大 Reo Koike" userId="c9aea0ef-711d-4e43-a1b9-d24900a2e198" providerId="ADAL" clId="{DF4E94BF-7FE7-405D-96F9-484F82D2AC20}" dt="2025-06-27T00:10:26.201" v="235" actId="20577"/>
          <ac:spMkLst>
            <pc:docMk/>
            <pc:sldMk cId="2802742884" sldId="2147474227"/>
            <ac:spMk id="8" creationId="{EF7FBD61-EE4C-BE39-18FC-F000D9D2291D}"/>
          </ac:spMkLst>
        </pc:spChg>
      </pc:sldChg>
      <pc:sldChg chg="addSp modSp del mod">
        <pc:chgData name="小池 礼大 Reo Koike" userId="c9aea0ef-711d-4e43-a1b9-d24900a2e198" providerId="ADAL" clId="{DF4E94BF-7FE7-405D-96F9-484F82D2AC20}" dt="2025-06-27T00:19:14.824" v="423" actId="47"/>
        <pc:sldMkLst>
          <pc:docMk/>
          <pc:sldMk cId="921913551" sldId="2147474228"/>
        </pc:sldMkLst>
        <pc:spChg chg="add mod">
          <ac:chgData name="小池 礼大 Reo Koike" userId="c9aea0ef-711d-4e43-a1b9-d24900a2e198" providerId="ADAL" clId="{DF4E94BF-7FE7-405D-96F9-484F82D2AC20}" dt="2025-06-27T00:18:10.236" v="406" actId="20577"/>
          <ac:spMkLst>
            <pc:docMk/>
            <pc:sldMk cId="921913551" sldId="2147474228"/>
            <ac:spMk id="3" creationId="{9D286932-B91F-5CD2-B5A8-9BA761463C00}"/>
          </ac:spMkLst>
        </pc:spChg>
      </pc:sldChg>
      <pc:sldChg chg="addSp delSp modSp mod">
        <pc:chgData name="小池 礼大 Reo Koike" userId="c9aea0ef-711d-4e43-a1b9-d24900a2e198" providerId="ADAL" clId="{DF4E94BF-7FE7-405D-96F9-484F82D2AC20}" dt="2025-07-07T02:33:26.481" v="1758" actId="1038"/>
        <pc:sldMkLst>
          <pc:docMk/>
          <pc:sldMk cId="3434515250" sldId="2147474229"/>
        </pc:sldMkLst>
        <pc:spChg chg="add mod">
          <ac:chgData name="小池 礼大 Reo Koike" userId="c9aea0ef-711d-4e43-a1b9-d24900a2e198" providerId="ADAL" clId="{DF4E94BF-7FE7-405D-96F9-484F82D2AC20}" dt="2025-06-27T00:21:09.787" v="475" actId="20577"/>
          <ac:spMkLst>
            <pc:docMk/>
            <pc:sldMk cId="3434515250" sldId="2147474229"/>
            <ac:spMk id="3" creationId="{AE82BED8-CECC-2632-5F72-D07ED6E11E66}"/>
          </ac:spMkLst>
        </pc:spChg>
        <pc:spChg chg="mod topLvl">
          <ac:chgData name="小池 礼大 Reo Koike" userId="c9aea0ef-711d-4e43-a1b9-d24900a2e198" providerId="ADAL" clId="{DF4E94BF-7FE7-405D-96F9-484F82D2AC20}" dt="2025-06-27T00:12:13.616" v="245" actId="165"/>
          <ac:spMkLst>
            <pc:docMk/>
            <pc:sldMk cId="3434515250" sldId="2147474229"/>
            <ac:spMk id="7" creationId="{9A2C6B52-724F-0DDC-F5CA-1D6F754FF72F}"/>
          </ac:spMkLst>
        </pc:spChg>
        <pc:spChg chg="mod topLvl">
          <ac:chgData name="小池 礼大 Reo Koike" userId="c9aea0ef-711d-4e43-a1b9-d24900a2e198" providerId="ADAL" clId="{DF4E94BF-7FE7-405D-96F9-484F82D2AC20}" dt="2025-07-07T02:33:19.242" v="1744" actId="1076"/>
          <ac:spMkLst>
            <pc:docMk/>
            <pc:sldMk cId="3434515250" sldId="2147474229"/>
            <ac:spMk id="8" creationId="{D84FE10F-C2BC-2246-83BA-FF353DE3DF65}"/>
          </ac:spMkLst>
        </pc:spChg>
        <pc:spChg chg="mod topLvl">
          <ac:chgData name="小池 礼大 Reo Koike" userId="c9aea0ef-711d-4e43-a1b9-d24900a2e198" providerId="ADAL" clId="{DF4E94BF-7FE7-405D-96F9-484F82D2AC20}" dt="2025-07-07T02:33:19.242" v="1744" actId="1076"/>
          <ac:spMkLst>
            <pc:docMk/>
            <pc:sldMk cId="3434515250" sldId="2147474229"/>
            <ac:spMk id="9" creationId="{2DB78240-FF19-BFB9-D762-643BF71AD0E6}"/>
          </ac:spMkLst>
        </pc:spChg>
        <pc:spChg chg="mod topLvl">
          <ac:chgData name="小池 礼大 Reo Koike" userId="c9aea0ef-711d-4e43-a1b9-d24900a2e198" providerId="ADAL" clId="{DF4E94BF-7FE7-405D-96F9-484F82D2AC20}" dt="2025-07-07T02:33:26.481" v="1758" actId="1038"/>
          <ac:spMkLst>
            <pc:docMk/>
            <pc:sldMk cId="3434515250" sldId="2147474229"/>
            <ac:spMk id="10" creationId="{DCE2A5C8-7622-2380-F32C-6013F58D69A3}"/>
          </ac:spMkLst>
        </pc:spChg>
        <pc:spChg chg="mod topLvl">
          <ac:chgData name="小池 礼大 Reo Koike" userId="c9aea0ef-711d-4e43-a1b9-d24900a2e198" providerId="ADAL" clId="{DF4E94BF-7FE7-405D-96F9-484F82D2AC20}" dt="2025-07-07T02:33:26.481" v="1758" actId="1038"/>
          <ac:spMkLst>
            <pc:docMk/>
            <pc:sldMk cId="3434515250" sldId="2147474229"/>
            <ac:spMk id="11" creationId="{AA2944EA-C59A-F6D9-DB8E-F4967A1C4AA7}"/>
          </ac:spMkLst>
        </pc:spChg>
        <pc:spChg chg="mod topLvl">
          <ac:chgData name="小池 礼大 Reo Koike" userId="c9aea0ef-711d-4e43-a1b9-d24900a2e198" providerId="ADAL" clId="{DF4E94BF-7FE7-405D-96F9-484F82D2AC20}" dt="2025-07-07T02:17:56.433" v="1365" actId="1076"/>
          <ac:spMkLst>
            <pc:docMk/>
            <pc:sldMk cId="3434515250" sldId="2147474229"/>
            <ac:spMk id="12" creationId="{141B545D-9BFB-B682-4719-02EC2A75DD86}"/>
          </ac:spMkLst>
        </pc:spChg>
        <pc:spChg chg="mod topLvl">
          <ac:chgData name="小池 礼大 Reo Koike" userId="c9aea0ef-711d-4e43-a1b9-d24900a2e198" providerId="ADAL" clId="{DF4E94BF-7FE7-405D-96F9-484F82D2AC20}" dt="2025-06-27T00:12:13.616" v="245" actId="165"/>
          <ac:spMkLst>
            <pc:docMk/>
            <pc:sldMk cId="3434515250" sldId="2147474229"/>
            <ac:spMk id="13" creationId="{29B92D09-96A9-86AA-466A-5EBF79AC3B63}"/>
          </ac:spMkLst>
        </pc:spChg>
        <pc:spChg chg="mod topLvl">
          <ac:chgData name="小池 礼大 Reo Koike" userId="c9aea0ef-711d-4e43-a1b9-d24900a2e198" providerId="ADAL" clId="{DF4E94BF-7FE7-405D-96F9-484F82D2AC20}" dt="2025-06-27T00:12:13.616" v="245" actId="165"/>
          <ac:spMkLst>
            <pc:docMk/>
            <pc:sldMk cId="3434515250" sldId="2147474229"/>
            <ac:spMk id="14" creationId="{A8856349-2821-7352-2142-F72C05F7D89B}"/>
          </ac:spMkLst>
        </pc:spChg>
        <pc:spChg chg="mod topLvl">
          <ac:chgData name="小池 礼大 Reo Koike" userId="c9aea0ef-711d-4e43-a1b9-d24900a2e198" providerId="ADAL" clId="{DF4E94BF-7FE7-405D-96F9-484F82D2AC20}" dt="2025-06-27T00:12:13.616" v="245" actId="165"/>
          <ac:spMkLst>
            <pc:docMk/>
            <pc:sldMk cId="3434515250" sldId="2147474229"/>
            <ac:spMk id="15" creationId="{BFA2D598-1EEF-A1F7-C999-1F1E83A1931A}"/>
          </ac:spMkLst>
        </pc:spChg>
        <pc:grpChg chg="del mod">
          <ac:chgData name="小池 礼大 Reo Koike" userId="c9aea0ef-711d-4e43-a1b9-d24900a2e198" providerId="ADAL" clId="{DF4E94BF-7FE7-405D-96F9-484F82D2AC20}" dt="2025-06-27T00:12:13.616" v="245" actId="165"/>
          <ac:grpSpMkLst>
            <pc:docMk/>
            <pc:sldMk cId="3434515250" sldId="2147474229"/>
            <ac:grpSpMk id="21" creationId="{77711FC2-7212-E55C-DDB6-D80130593524}"/>
          </ac:grpSpMkLst>
        </pc:grpChg>
        <pc:cxnChg chg="mod topLvl">
          <ac:chgData name="小池 礼大 Reo Koike" userId="c9aea0ef-711d-4e43-a1b9-d24900a2e198" providerId="ADAL" clId="{DF4E94BF-7FE7-405D-96F9-484F82D2AC20}" dt="2025-07-07T02:33:08.778" v="1743" actId="12789"/>
          <ac:cxnSpMkLst>
            <pc:docMk/>
            <pc:sldMk cId="3434515250" sldId="2147474229"/>
            <ac:cxnSpMk id="4" creationId="{8BC15F54-55BF-2738-8928-E5E9DE84C199}"/>
          </ac:cxnSpMkLst>
        </pc:cxnChg>
        <pc:cxnChg chg="mod topLvl">
          <ac:chgData name="小池 礼大 Reo Koike" userId="c9aea0ef-711d-4e43-a1b9-d24900a2e198" providerId="ADAL" clId="{DF4E94BF-7FE7-405D-96F9-484F82D2AC20}" dt="2025-07-07T02:33:08.778" v="1743" actId="12789"/>
          <ac:cxnSpMkLst>
            <pc:docMk/>
            <pc:sldMk cId="3434515250" sldId="2147474229"/>
            <ac:cxnSpMk id="6" creationId="{BBAEF467-182E-BBEA-062F-DE0EA7DA4BB4}"/>
          </ac:cxnSpMkLst>
        </pc:cxnChg>
      </pc:sldChg>
      <pc:sldChg chg="modSp mod">
        <pc:chgData name="小池 礼大 Reo Koike" userId="c9aea0ef-711d-4e43-a1b9-d24900a2e198" providerId="ADAL" clId="{DF4E94BF-7FE7-405D-96F9-484F82D2AC20}" dt="2025-07-07T02:50:17.019" v="1974" actId="1076"/>
        <pc:sldMkLst>
          <pc:docMk/>
          <pc:sldMk cId="1700924347" sldId="2147474230"/>
        </pc:sldMkLst>
        <pc:grpChg chg="mod">
          <ac:chgData name="小池 礼大 Reo Koike" userId="c9aea0ef-711d-4e43-a1b9-d24900a2e198" providerId="ADAL" clId="{DF4E94BF-7FE7-405D-96F9-484F82D2AC20}" dt="2025-07-07T02:50:17.019" v="1974" actId="1076"/>
          <ac:grpSpMkLst>
            <pc:docMk/>
            <pc:sldMk cId="1700924347" sldId="2147474230"/>
            <ac:grpSpMk id="45" creationId="{16CF9CE1-2DE6-A456-1083-D3C6A73446E6}"/>
          </ac:grpSpMkLst>
        </pc:grpChg>
      </pc:sldChg>
      <pc:sldChg chg="del">
        <pc:chgData name="小池 礼大 Reo Koike" userId="c9aea0ef-711d-4e43-a1b9-d24900a2e198" providerId="ADAL" clId="{DF4E94BF-7FE7-405D-96F9-484F82D2AC20}" dt="2025-07-02T06:17:47.108" v="1280" actId="47"/>
        <pc:sldMkLst>
          <pc:docMk/>
          <pc:sldMk cId="529981183" sldId="2147474232"/>
        </pc:sldMkLst>
      </pc:sldChg>
      <pc:sldChg chg="addSp modSp mod ord">
        <pc:chgData name="小池 礼大 Reo Koike" userId="c9aea0ef-711d-4e43-a1b9-d24900a2e198" providerId="ADAL" clId="{DF4E94BF-7FE7-405D-96F9-484F82D2AC20}" dt="2025-07-04T00:48:11.876" v="1328" actId="20577"/>
        <pc:sldMkLst>
          <pc:docMk/>
          <pc:sldMk cId="57351504" sldId="2147474233"/>
        </pc:sldMkLst>
        <pc:spChg chg="add mod">
          <ac:chgData name="小池 礼大 Reo Koike" userId="c9aea0ef-711d-4e43-a1b9-d24900a2e198" providerId="ADAL" clId="{DF4E94BF-7FE7-405D-96F9-484F82D2AC20}" dt="2025-07-04T00:48:11.876" v="1328" actId="20577"/>
          <ac:spMkLst>
            <pc:docMk/>
            <pc:sldMk cId="57351504" sldId="2147474233"/>
            <ac:spMk id="5" creationId="{7F626C5E-42A2-0449-AEBC-FA6EB39AE5F9}"/>
          </ac:spMkLst>
        </pc:spChg>
      </pc:sldChg>
      <pc:sldChg chg="addSp modSp ord">
        <pc:chgData name="小池 礼大 Reo Koike" userId="c9aea0ef-711d-4e43-a1b9-d24900a2e198" providerId="ADAL" clId="{DF4E94BF-7FE7-405D-96F9-484F82D2AC20}" dt="2025-07-04T01:34:35.206" v="1329"/>
        <pc:sldMkLst>
          <pc:docMk/>
          <pc:sldMk cId="4138815855" sldId="2147474234"/>
        </pc:sldMkLst>
        <pc:spChg chg="add mod">
          <ac:chgData name="小池 礼大 Reo Koike" userId="c9aea0ef-711d-4e43-a1b9-d24900a2e198" providerId="ADAL" clId="{DF4E94BF-7FE7-405D-96F9-484F82D2AC20}" dt="2025-07-04T01:34:35.206" v="1329"/>
          <ac:spMkLst>
            <pc:docMk/>
            <pc:sldMk cId="4138815855" sldId="2147474234"/>
            <ac:spMk id="5" creationId="{39E037DF-0B49-62F8-9B59-9C336FDBE0F8}"/>
          </ac:spMkLst>
        </pc:spChg>
      </pc:sldChg>
      <pc:sldChg chg="addSp modSp del mod ord">
        <pc:chgData name="小池 礼大 Reo Koike" userId="c9aea0ef-711d-4e43-a1b9-d24900a2e198" providerId="ADAL" clId="{DF4E94BF-7FE7-405D-96F9-484F82D2AC20}" dt="2025-07-04T01:34:50.422" v="1338" actId="47"/>
        <pc:sldMkLst>
          <pc:docMk/>
          <pc:sldMk cId="1349746721" sldId="2147474235"/>
        </pc:sldMkLst>
        <pc:spChg chg="add mod">
          <ac:chgData name="小池 礼大 Reo Koike" userId="c9aea0ef-711d-4e43-a1b9-d24900a2e198" providerId="ADAL" clId="{DF4E94BF-7FE7-405D-96F9-484F82D2AC20}" dt="2025-07-04T01:34:43.749" v="1337" actId="20577"/>
          <ac:spMkLst>
            <pc:docMk/>
            <pc:sldMk cId="1349746721" sldId="2147474235"/>
            <ac:spMk id="5" creationId="{76D94754-9726-0C8A-BD34-52ADD30B4F78}"/>
          </ac:spMkLst>
        </pc:spChg>
      </pc:sldChg>
      <pc:sldChg chg="addSp modSp ord">
        <pc:chgData name="小池 礼大 Reo Koike" userId="c9aea0ef-711d-4e43-a1b9-d24900a2e198" providerId="ADAL" clId="{DF4E94BF-7FE7-405D-96F9-484F82D2AC20}" dt="2025-07-04T01:34:57.588" v="1340"/>
        <pc:sldMkLst>
          <pc:docMk/>
          <pc:sldMk cId="210243507" sldId="2147474236"/>
        </pc:sldMkLst>
        <pc:spChg chg="add mod">
          <ac:chgData name="小池 礼大 Reo Koike" userId="c9aea0ef-711d-4e43-a1b9-d24900a2e198" providerId="ADAL" clId="{DF4E94BF-7FE7-405D-96F9-484F82D2AC20}" dt="2025-07-04T01:34:57.588" v="1340"/>
          <ac:spMkLst>
            <pc:docMk/>
            <pc:sldMk cId="210243507" sldId="2147474236"/>
            <ac:spMk id="5" creationId="{E9E32C45-F88A-0927-1DEF-32634D3C11AE}"/>
          </ac:spMkLst>
        </pc:spChg>
      </pc:sldChg>
      <pc:sldChg chg="addSp delSp modSp mod ord">
        <pc:chgData name="小池 礼大 Reo Koike" userId="c9aea0ef-711d-4e43-a1b9-d24900a2e198" providerId="ADAL" clId="{DF4E94BF-7FE7-405D-96F9-484F82D2AC20}" dt="2025-07-10T05:35:18.806" v="2864" actId="14100"/>
        <pc:sldMkLst>
          <pc:docMk/>
          <pc:sldMk cId="3388662544" sldId="2147474237"/>
        </pc:sldMkLst>
        <pc:spChg chg="del">
          <ac:chgData name="小池 礼大 Reo Koike" userId="c9aea0ef-711d-4e43-a1b9-d24900a2e198" providerId="ADAL" clId="{DF4E94BF-7FE7-405D-96F9-484F82D2AC20}" dt="2025-07-10T05:34:14.327" v="2812" actId="478"/>
          <ac:spMkLst>
            <pc:docMk/>
            <pc:sldMk cId="3388662544" sldId="2147474237"/>
            <ac:spMk id="3" creationId="{4C8459A7-DEAB-4492-05DF-AE35EB198667}"/>
          </ac:spMkLst>
        </pc:spChg>
        <pc:spChg chg="add mod">
          <ac:chgData name="小池 礼大 Reo Koike" userId="c9aea0ef-711d-4e43-a1b9-d24900a2e198" providerId="ADAL" clId="{DF4E94BF-7FE7-405D-96F9-484F82D2AC20}" dt="2025-07-08T03:54:16.559" v="2713" actId="20577"/>
          <ac:spMkLst>
            <pc:docMk/>
            <pc:sldMk cId="3388662544" sldId="2147474237"/>
            <ac:spMk id="4" creationId="{D03887EB-AA77-EE06-66FE-4045E0812B26}"/>
          </ac:spMkLst>
        </pc:spChg>
        <pc:spChg chg="add mod">
          <ac:chgData name="小池 礼大 Reo Koike" userId="c9aea0ef-711d-4e43-a1b9-d24900a2e198" providerId="ADAL" clId="{DF4E94BF-7FE7-405D-96F9-484F82D2AC20}" dt="2025-07-08T03:54:15.042" v="2711" actId="20577"/>
          <ac:spMkLst>
            <pc:docMk/>
            <pc:sldMk cId="3388662544" sldId="2147474237"/>
            <ac:spMk id="5" creationId="{5B75EA0E-C700-0401-4337-7E6C6878407C}"/>
          </ac:spMkLst>
        </pc:spChg>
        <pc:spChg chg="add del mod">
          <ac:chgData name="小池 礼大 Reo Koike" userId="c9aea0ef-711d-4e43-a1b9-d24900a2e198" providerId="ADAL" clId="{DF4E94BF-7FE7-405D-96F9-484F82D2AC20}" dt="2025-07-07T02:12:49.086" v="1362" actId="478"/>
          <ac:spMkLst>
            <pc:docMk/>
            <pc:sldMk cId="3388662544" sldId="2147474237"/>
            <ac:spMk id="5" creationId="{B7234B26-32B9-7E1B-C9A6-9BD1115BE690}"/>
          </ac:spMkLst>
        </pc:spChg>
        <pc:spChg chg="add del mod">
          <ac:chgData name="小池 礼大 Reo Koike" userId="c9aea0ef-711d-4e43-a1b9-d24900a2e198" providerId="ADAL" clId="{DF4E94BF-7FE7-405D-96F9-484F82D2AC20}" dt="2025-07-08T03:53:54.461" v="2696" actId="478"/>
          <ac:spMkLst>
            <pc:docMk/>
            <pc:sldMk cId="3388662544" sldId="2147474237"/>
            <ac:spMk id="8" creationId="{05EA4FEE-0E41-FEB6-58DC-574A685D944A}"/>
          </ac:spMkLst>
        </pc:spChg>
        <pc:spChg chg="add mod">
          <ac:chgData name="小池 礼大 Reo Koike" userId="c9aea0ef-711d-4e43-a1b9-d24900a2e198" providerId="ADAL" clId="{DF4E94BF-7FE7-405D-96F9-484F82D2AC20}" dt="2025-07-10T05:35:18.806" v="2864" actId="14100"/>
          <ac:spMkLst>
            <pc:docMk/>
            <pc:sldMk cId="3388662544" sldId="2147474237"/>
            <ac:spMk id="8" creationId="{F78C8160-16BF-8A7D-EB11-3923C92BDCE6}"/>
          </ac:spMkLst>
        </pc:spChg>
        <pc:spChg chg="add mod">
          <ac:chgData name="小池 礼大 Reo Koike" userId="c9aea0ef-711d-4e43-a1b9-d24900a2e198" providerId="ADAL" clId="{DF4E94BF-7FE7-405D-96F9-484F82D2AC20}" dt="2025-07-08T03:53:34.809" v="2646" actId="20577"/>
          <ac:spMkLst>
            <pc:docMk/>
            <pc:sldMk cId="3388662544" sldId="2147474237"/>
            <ac:spMk id="9" creationId="{946AC17C-7614-1651-BCA3-A51A5847058B}"/>
          </ac:spMkLst>
        </pc:spChg>
        <pc:spChg chg="add mod">
          <ac:chgData name="小池 礼大 Reo Koike" userId="c9aea0ef-711d-4e43-a1b9-d24900a2e198" providerId="ADAL" clId="{DF4E94BF-7FE7-405D-96F9-484F82D2AC20}" dt="2025-07-08T03:53:38.679" v="2656" actId="20577"/>
          <ac:spMkLst>
            <pc:docMk/>
            <pc:sldMk cId="3388662544" sldId="2147474237"/>
            <ac:spMk id="10" creationId="{FFCBA3EA-15F4-618A-0781-2F427EE9D49F}"/>
          </ac:spMkLst>
        </pc:spChg>
        <pc:spChg chg="add mod">
          <ac:chgData name="小池 礼大 Reo Koike" userId="c9aea0ef-711d-4e43-a1b9-d24900a2e198" providerId="ADAL" clId="{DF4E94BF-7FE7-405D-96F9-484F82D2AC20}" dt="2025-07-08T03:54:17.732" v="2715" actId="20577"/>
          <ac:spMkLst>
            <pc:docMk/>
            <pc:sldMk cId="3388662544" sldId="2147474237"/>
            <ac:spMk id="11" creationId="{498FCADF-688C-CB8A-4539-3E23C4E60854}"/>
          </ac:spMkLst>
        </pc:spChg>
        <pc:spChg chg="add mod">
          <ac:chgData name="小池 礼大 Reo Koike" userId="c9aea0ef-711d-4e43-a1b9-d24900a2e198" providerId="ADAL" clId="{DF4E94BF-7FE7-405D-96F9-484F82D2AC20}" dt="2025-07-07T02:23:42.583" v="1690" actId="1076"/>
          <ac:spMkLst>
            <pc:docMk/>
            <pc:sldMk cId="3388662544" sldId="2147474237"/>
            <ac:spMk id="12" creationId="{9B4B2449-10C9-4924-6F2D-E90490B304C5}"/>
          </ac:spMkLst>
        </pc:spChg>
        <pc:spChg chg="add del mod">
          <ac:chgData name="小池 礼大 Reo Koike" userId="c9aea0ef-711d-4e43-a1b9-d24900a2e198" providerId="ADAL" clId="{DF4E94BF-7FE7-405D-96F9-484F82D2AC20}" dt="2025-07-08T03:52:43.842" v="2603" actId="478"/>
          <ac:spMkLst>
            <pc:docMk/>
            <pc:sldMk cId="3388662544" sldId="2147474237"/>
            <ac:spMk id="13" creationId="{DE945DD8-5D5C-7D59-AAEB-A103AD569174}"/>
          </ac:spMkLst>
        </pc:spChg>
        <pc:spChg chg="add del mod">
          <ac:chgData name="小池 礼大 Reo Koike" userId="c9aea0ef-711d-4e43-a1b9-d24900a2e198" providerId="ADAL" clId="{DF4E94BF-7FE7-405D-96F9-484F82D2AC20}" dt="2025-07-08T03:52:43.842" v="2603" actId="478"/>
          <ac:spMkLst>
            <pc:docMk/>
            <pc:sldMk cId="3388662544" sldId="2147474237"/>
            <ac:spMk id="14" creationId="{80C3928C-B992-70AF-ECD0-88D0341767DA}"/>
          </ac:spMkLst>
        </pc:spChg>
        <pc:spChg chg="add mod">
          <ac:chgData name="小池 礼大 Reo Koike" userId="c9aea0ef-711d-4e43-a1b9-d24900a2e198" providerId="ADAL" clId="{DF4E94BF-7FE7-405D-96F9-484F82D2AC20}" dt="2025-07-08T03:53:49.026" v="2685" actId="1035"/>
          <ac:spMkLst>
            <pc:docMk/>
            <pc:sldMk cId="3388662544" sldId="2147474237"/>
            <ac:spMk id="15" creationId="{40C7F625-63CB-D299-6DF9-363E6221AF6B}"/>
          </ac:spMkLst>
        </pc:spChg>
        <pc:spChg chg="add mod">
          <ac:chgData name="小池 礼大 Reo Koike" userId="c9aea0ef-711d-4e43-a1b9-d24900a2e198" providerId="ADAL" clId="{DF4E94BF-7FE7-405D-96F9-484F82D2AC20}" dt="2025-07-08T03:53:52.909" v="2695" actId="1038"/>
          <ac:spMkLst>
            <pc:docMk/>
            <pc:sldMk cId="3388662544" sldId="2147474237"/>
            <ac:spMk id="16" creationId="{859F5F5B-AA6A-87A5-4657-10CD8E10BFBF}"/>
          </ac:spMkLst>
        </pc:spChg>
        <pc:spChg chg="add mod">
          <ac:chgData name="小池 礼大 Reo Koike" userId="c9aea0ef-711d-4e43-a1b9-d24900a2e198" providerId="ADAL" clId="{DF4E94BF-7FE7-405D-96F9-484F82D2AC20}" dt="2025-07-07T02:23:45.261" v="1691" actId="1076"/>
          <ac:spMkLst>
            <pc:docMk/>
            <pc:sldMk cId="3388662544" sldId="2147474237"/>
            <ac:spMk id="17" creationId="{F7B77117-6917-C7C7-0EAB-0203A5967DFA}"/>
          </ac:spMkLst>
        </pc:spChg>
        <pc:spChg chg="add del mod">
          <ac:chgData name="小池 礼大 Reo Koike" userId="c9aea0ef-711d-4e43-a1b9-d24900a2e198" providerId="ADAL" clId="{DF4E94BF-7FE7-405D-96F9-484F82D2AC20}" dt="2025-07-07T02:23:39.607" v="1689" actId="478"/>
          <ac:spMkLst>
            <pc:docMk/>
            <pc:sldMk cId="3388662544" sldId="2147474237"/>
            <ac:spMk id="18" creationId="{DD3ED36A-5592-A4F6-E750-96163B034F1A}"/>
          </ac:spMkLst>
        </pc:spChg>
        <pc:spChg chg="add del mod">
          <ac:chgData name="小池 礼大 Reo Koike" userId="c9aea0ef-711d-4e43-a1b9-d24900a2e198" providerId="ADAL" clId="{DF4E94BF-7FE7-405D-96F9-484F82D2AC20}" dt="2025-07-07T02:24:00.256" v="1694" actId="478"/>
          <ac:spMkLst>
            <pc:docMk/>
            <pc:sldMk cId="3388662544" sldId="2147474237"/>
            <ac:spMk id="19" creationId="{14A1F8B8-5EB7-CAD2-B97A-6BB048946509}"/>
          </ac:spMkLst>
        </pc:spChg>
        <pc:spChg chg="add mod ord">
          <ac:chgData name="小池 礼大 Reo Koike" userId="c9aea0ef-711d-4e43-a1b9-d24900a2e198" providerId="ADAL" clId="{DF4E94BF-7FE7-405D-96F9-484F82D2AC20}" dt="2025-07-07T02:35:17.203" v="1776" actId="207"/>
          <ac:spMkLst>
            <pc:docMk/>
            <pc:sldMk cId="3388662544" sldId="2147474237"/>
            <ac:spMk id="20" creationId="{E9C53722-8D88-5F53-A77E-22975C1A6E37}"/>
          </ac:spMkLst>
        </pc:spChg>
        <pc:spChg chg="add mod ord">
          <ac:chgData name="小池 礼大 Reo Koike" userId="c9aea0ef-711d-4e43-a1b9-d24900a2e198" providerId="ADAL" clId="{DF4E94BF-7FE7-405D-96F9-484F82D2AC20}" dt="2025-07-08T03:54:19.543" v="2717" actId="1076"/>
          <ac:spMkLst>
            <pc:docMk/>
            <pc:sldMk cId="3388662544" sldId="2147474237"/>
            <ac:spMk id="21" creationId="{35390001-393E-5CD6-0ACD-32B6271E04CC}"/>
          </ac:spMkLst>
        </pc:spChg>
        <pc:picChg chg="del">
          <ac:chgData name="小池 礼大 Reo Koike" userId="c9aea0ef-711d-4e43-a1b9-d24900a2e198" providerId="ADAL" clId="{DF4E94BF-7FE7-405D-96F9-484F82D2AC20}" dt="2025-07-07T02:12:53.013" v="1363" actId="478"/>
          <ac:picMkLst>
            <pc:docMk/>
            <pc:sldMk cId="3388662544" sldId="2147474237"/>
            <ac:picMk id="4" creationId="{185F9F6B-AEAC-5242-8895-D4FD4BDE4BB2}"/>
          </ac:picMkLst>
        </pc:picChg>
        <pc:cxnChg chg="add mod">
          <ac:chgData name="小池 礼大 Reo Koike" userId="c9aea0ef-711d-4e43-a1b9-d24900a2e198" providerId="ADAL" clId="{DF4E94BF-7FE7-405D-96F9-484F82D2AC20}" dt="2025-07-07T02:32:47.594" v="1728" actId="12789"/>
          <ac:cxnSpMkLst>
            <pc:docMk/>
            <pc:sldMk cId="3388662544" sldId="2147474237"/>
            <ac:cxnSpMk id="6" creationId="{B0BC1691-44C9-DF92-BDF0-C856397918C4}"/>
          </ac:cxnSpMkLst>
        </pc:cxnChg>
        <pc:cxnChg chg="add mod">
          <ac:chgData name="小池 礼大 Reo Koike" userId="c9aea0ef-711d-4e43-a1b9-d24900a2e198" providerId="ADAL" clId="{DF4E94BF-7FE7-405D-96F9-484F82D2AC20}" dt="2025-07-07T02:32:47.594" v="1728" actId="12789"/>
          <ac:cxnSpMkLst>
            <pc:docMk/>
            <pc:sldMk cId="3388662544" sldId="2147474237"/>
            <ac:cxnSpMk id="7" creationId="{58FF2A62-895C-BF77-EDE2-555EF8DCB5D3}"/>
          </ac:cxnSpMkLst>
        </pc:cxnChg>
      </pc:sldChg>
      <pc:sldChg chg="addSp delSp modSp mod ord">
        <pc:chgData name="小池 礼大 Reo Koike" userId="c9aea0ef-711d-4e43-a1b9-d24900a2e198" providerId="ADAL" clId="{DF4E94BF-7FE7-405D-96F9-484F82D2AC20}" dt="2025-07-14T05:13:27.103" v="3082" actId="404"/>
        <pc:sldMkLst>
          <pc:docMk/>
          <pc:sldMk cId="3115968050" sldId="2147474238"/>
        </pc:sldMkLst>
        <pc:spChg chg="mod">
          <ac:chgData name="小池 礼大 Reo Koike" userId="c9aea0ef-711d-4e43-a1b9-d24900a2e198" providerId="ADAL" clId="{DF4E94BF-7FE7-405D-96F9-484F82D2AC20}" dt="2025-07-04T01:35:34.947" v="1356" actId="20577"/>
          <ac:spMkLst>
            <pc:docMk/>
            <pc:sldMk cId="3115968050" sldId="2147474238"/>
            <ac:spMk id="2" creationId="{7A3ADDE5-A1CD-4DA0-20B7-54AF11B7F4F2}"/>
          </ac:spMkLst>
        </pc:spChg>
        <pc:spChg chg="mod">
          <ac:chgData name="小池 礼大 Reo Koike" userId="c9aea0ef-711d-4e43-a1b9-d24900a2e198" providerId="ADAL" clId="{DF4E94BF-7FE7-405D-96F9-484F82D2AC20}" dt="2025-07-14T05:13:27.103" v="3082" actId="404"/>
          <ac:spMkLst>
            <pc:docMk/>
            <pc:sldMk cId="3115968050" sldId="2147474238"/>
            <ac:spMk id="3" creationId="{B8A4D16E-BC00-1D69-019C-5246EA03EFBD}"/>
          </ac:spMkLst>
        </pc:spChg>
        <pc:spChg chg="add del mod ord">
          <ac:chgData name="小池 礼大 Reo Koike" userId="c9aea0ef-711d-4e43-a1b9-d24900a2e198" providerId="ADAL" clId="{DF4E94BF-7FE7-405D-96F9-484F82D2AC20}" dt="2025-07-07T02:35:29.576" v="1777" actId="478"/>
          <ac:spMkLst>
            <pc:docMk/>
            <pc:sldMk cId="3115968050" sldId="2147474238"/>
            <ac:spMk id="5" creationId="{0F37B750-CD87-A477-3E4A-1C3449D8846E}"/>
          </ac:spMkLst>
        </pc:spChg>
        <pc:spChg chg="add del mod topLvl">
          <ac:chgData name="小池 礼大 Reo Koike" userId="c9aea0ef-711d-4e43-a1b9-d24900a2e198" providerId="ADAL" clId="{DF4E94BF-7FE7-405D-96F9-484F82D2AC20}" dt="2025-07-07T02:57:22.976" v="2087" actId="478"/>
          <ac:spMkLst>
            <pc:docMk/>
            <pc:sldMk cId="3115968050" sldId="2147474238"/>
            <ac:spMk id="7" creationId="{ABBDD569-1F9C-0D23-0F52-D936F069A5E4}"/>
          </ac:spMkLst>
        </pc:spChg>
        <pc:spChg chg="add del mod topLvl">
          <ac:chgData name="小池 礼大 Reo Koike" userId="c9aea0ef-711d-4e43-a1b9-d24900a2e198" providerId="ADAL" clId="{DF4E94BF-7FE7-405D-96F9-484F82D2AC20}" dt="2025-07-07T02:57:22.976" v="2087" actId="478"/>
          <ac:spMkLst>
            <pc:docMk/>
            <pc:sldMk cId="3115968050" sldId="2147474238"/>
            <ac:spMk id="8" creationId="{EC4334BC-5E01-9769-7244-FA350B82514A}"/>
          </ac:spMkLst>
        </pc:spChg>
        <pc:spChg chg="add del mod topLvl">
          <ac:chgData name="小池 礼大 Reo Koike" userId="c9aea0ef-711d-4e43-a1b9-d24900a2e198" providerId="ADAL" clId="{DF4E94BF-7FE7-405D-96F9-484F82D2AC20}" dt="2025-07-07T02:57:22.976" v="2087" actId="478"/>
          <ac:spMkLst>
            <pc:docMk/>
            <pc:sldMk cId="3115968050" sldId="2147474238"/>
            <ac:spMk id="9" creationId="{E970BEB5-5F80-E947-68A7-1FAF7F546706}"/>
          </ac:spMkLst>
        </pc:spChg>
        <pc:spChg chg="add del mod topLvl">
          <ac:chgData name="小池 礼大 Reo Koike" userId="c9aea0ef-711d-4e43-a1b9-d24900a2e198" providerId="ADAL" clId="{DF4E94BF-7FE7-405D-96F9-484F82D2AC20}" dt="2025-07-07T02:57:22.976" v="2087" actId="478"/>
          <ac:spMkLst>
            <pc:docMk/>
            <pc:sldMk cId="3115968050" sldId="2147474238"/>
            <ac:spMk id="10" creationId="{6C0F4174-4106-ECC6-59DD-E580FCB27BF4}"/>
          </ac:spMkLst>
        </pc:spChg>
        <pc:spChg chg="add del mod topLvl">
          <ac:chgData name="小池 礼大 Reo Koike" userId="c9aea0ef-711d-4e43-a1b9-d24900a2e198" providerId="ADAL" clId="{DF4E94BF-7FE7-405D-96F9-484F82D2AC20}" dt="2025-07-07T02:57:22.976" v="2087" actId="478"/>
          <ac:spMkLst>
            <pc:docMk/>
            <pc:sldMk cId="3115968050" sldId="2147474238"/>
            <ac:spMk id="11" creationId="{90963474-3228-6DA4-7F61-89B8C4B54C44}"/>
          </ac:spMkLst>
        </pc:spChg>
        <pc:spChg chg="add del mod topLvl">
          <ac:chgData name="小池 礼大 Reo Koike" userId="c9aea0ef-711d-4e43-a1b9-d24900a2e198" providerId="ADAL" clId="{DF4E94BF-7FE7-405D-96F9-484F82D2AC20}" dt="2025-07-07T02:57:22.976" v="2087" actId="478"/>
          <ac:spMkLst>
            <pc:docMk/>
            <pc:sldMk cId="3115968050" sldId="2147474238"/>
            <ac:spMk id="12" creationId="{AE612D5F-19B2-344E-3E04-82348DF7E17E}"/>
          </ac:spMkLst>
        </pc:spChg>
        <pc:spChg chg="add del mod topLvl">
          <ac:chgData name="小池 礼大 Reo Koike" userId="c9aea0ef-711d-4e43-a1b9-d24900a2e198" providerId="ADAL" clId="{DF4E94BF-7FE7-405D-96F9-484F82D2AC20}" dt="2025-07-07T02:57:22.976" v="2087" actId="478"/>
          <ac:spMkLst>
            <pc:docMk/>
            <pc:sldMk cId="3115968050" sldId="2147474238"/>
            <ac:spMk id="13" creationId="{49411212-5A3E-F30B-A6FA-6EEF6309F6E1}"/>
          </ac:spMkLst>
        </pc:spChg>
        <pc:spChg chg="add del mod topLvl">
          <ac:chgData name="小池 礼大 Reo Koike" userId="c9aea0ef-711d-4e43-a1b9-d24900a2e198" providerId="ADAL" clId="{DF4E94BF-7FE7-405D-96F9-484F82D2AC20}" dt="2025-07-07T02:57:22.976" v="2087" actId="478"/>
          <ac:spMkLst>
            <pc:docMk/>
            <pc:sldMk cId="3115968050" sldId="2147474238"/>
            <ac:spMk id="14" creationId="{8DE12D44-9F2C-3BA3-6E48-36510CC5C38F}"/>
          </ac:spMkLst>
        </pc:spChg>
        <pc:spChg chg="add del mod topLvl">
          <ac:chgData name="小池 礼大 Reo Koike" userId="c9aea0ef-711d-4e43-a1b9-d24900a2e198" providerId="ADAL" clId="{DF4E94BF-7FE7-405D-96F9-484F82D2AC20}" dt="2025-07-07T02:57:22.976" v="2087" actId="478"/>
          <ac:spMkLst>
            <pc:docMk/>
            <pc:sldMk cId="3115968050" sldId="2147474238"/>
            <ac:spMk id="15" creationId="{04F74098-3C0D-DBA2-B9DA-FBED4CE28F2F}"/>
          </ac:spMkLst>
        </pc:spChg>
        <pc:spChg chg="add mod">
          <ac:chgData name="小池 礼大 Reo Koike" userId="c9aea0ef-711d-4e43-a1b9-d24900a2e198" providerId="ADAL" clId="{DF4E94BF-7FE7-405D-96F9-484F82D2AC20}" dt="2025-07-07T02:46:28.264" v="1932" actId="21"/>
          <ac:spMkLst>
            <pc:docMk/>
            <pc:sldMk cId="3115968050" sldId="2147474238"/>
            <ac:spMk id="17" creationId="{43CCA979-10C6-5B81-52E5-1A4BC1A85EDC}"/>
          </ac:spMkLst>
        </pc:spChg>
        <pc:spChg chg="add mod">
          <ac:chgData name="小池 礼大 Reo Koike" userId="c9aea0ef-711d-4e43-a1b9-d24900a2e198" providerId="ADAL" clId="{DF4E94BF-7FE7-405D-96F9-484F82D2AC20}" dt="2025-07-07T03:06:42.187" v="2576" actId="1076"/>
          <ac:spMkLst>
            <pc:docMk/>
            <pc:sldMk cId="3115968050" sldId="2147474238"/>
            <ac:spMk id="18" creationId="{5F514E79-6109-790E-4E3C-C015EC955480}"/>
          </ac:spMkLst>
        </pc:spChg>
        <pc:spChg chg="add mod">
          <ac:chgData name="小池 礼大 Reo Koike" userId="c9aea0ef-711d-4e43-a1b9-d24900a2e198" providerId="ADAL" clId="{DF4E94BF-7FE7-405D-96F9-484F82D2AC20}" dt="2025-07-07T02:59:24.896" v="2231" actId="14100"/>
          <ac:spMkLst>
            <pc:docMk/>
            <pc:sldMk cId="3115968050" sldId="2147474238"/>
            <ac:spMk id="41" creationId="{24F6989F-E73D-E23C-316A-9297C9986064}"/>
          </ac:spMkLst>
        </pc:spChg>
        <pc:spChg chg="add mod">
          <ac:chgData name="小池 礼大 Reo Koike" userId="c9aea0ef-711d-4e43-a1b9-d24900a2e198" providerId="ADAL" clId="{DF4E94BF-7FE7-405D-96F9-484F82D2AC20}" dt="2025-07-07T02:59:24.896" v="2231" actId="14100"/>
          <ac:spMkLst>
            <pc:docMk/>
            <pc:sldMk cId="3115968050" sldId="2147474238"/>
            <ac:spMk id="45" creationId="{7F3AE69E-9503-E8A9-E9E7-EF9B2C34D2C7}"/>
          </ac:spMkLst>
        </pc:spChg>
        <pc:spChg chg="add mod">
          <ac:chgData name="小池 礼大 Reo Koike" userId="c9aea0ef-711d-4e43-a1b9-d24900a2e198" providerId="ADAL" clId="{DF4E94BF-7FE7-405D-96F9-484F82D2AC20}" dt="2025-07-07T02:58:52.373" v="2211" actId="1035"/>
          <ac:spMkLst>
            <pc:docMk/>
            <pc:sldMk cId="3115968050" sldId="2147474238"/>
            <ac:spMk id="46" creationId="{7EFBEA78-8FAB-595F-0DA3-D9A92E0DE8EC}"/>
          </ac:spMkLst>
        </pc:spChg>
        <pc:spChg chg="add mod">
          <ac:chgData name="小池 礼大 Reo Koike" userId="c9aea0ef-711d-4e43-a1b9-d24900a2e198" providerId="ADAL" clId="{DF4E94BF-7FE7-405D-96F9-484F82D2AC20}" dt="2025-07-07T03:00:34.051" v="2266" actId="1076"/>
          <ac:spMkLst>
            <pc:docMk/>
            <pc:sldMk cId="3115968050" sldId="2147474238"/>
            <ac:spMk id="47" creationId="{81461868-CB0A-6463-C2C3-C8983222F99B}"/>
          </ac:spMkLst>
        </pc:spChg>
        <pc:spChg chg="add del mod">
          <ac:chgData name="小池 礼大 Reo Koike" userId="c9aea0ef-711d-4e43-a1b9-d24900a2e198" providerId="ADAL" clId="{DF4E94BF-7FE7-405D-96F9-484F82D2AC20}" dt="2025-07-07T03:01:06.980" v="2306"/>
          <ac:spMkLst>
            <pc:docMk/>
            <pc:sldMk cId="3115968050" sldId="2147474238"/>
            <ac:spMk id="48" creationId="{A0E9487C-174D-1AB3-3B5F-76A1F80CA3B0}"/>
          </ac:spMkLst>
        </pc:spChg>
        <pc:spChg chg="add mod">
          <ac:chgData name="小池 礼大 Reo Koike" userId="c9aea0ef-711d-4e43-a1b9-d24900a2e198" providerId="ADAL" clId="{DF4E94BF-7FE7-405D-96F9-484F82D2AC20}" dt="2025-07-07T02:59:24.896" v="2231" actId="14100"/>
          <ac:spMkLst>
            <pc:docMk/>
            <pc:sldMk cId="3115968050" sldId="2147474238"/>
            <ac:spMk id="49" creationId="{B4CEEEC3-3B0D-E1FE-D6C4-B82C4DD4589C}"/>
          </ac:spMkLst>
        </pc:spChg>
        <pc:spChg chg="add mod">
          <ac:chgData name="小池 礼大 Reo Koike" userId="c9aea0ef-711d-4e43-a1b9-d24900a2e198" providerId="ADAL" clId="{DF4E94BF-7FE7-405D-96F9-484F82D2AC20}" dt="2025-07-07T03:00:53.887" v="2297" actId="20577"/>
          <ac:spMkLst>
            <pc:docMk/>
            <pc:sldMk cId="3115968050" sldId="2147474238"/>
            <ac:spMk id="50" creationId="{79AB6334-AF8C-16A1-F4E9-2A14D2A29937}"/>
          </ac:spMkLst>
        </pc:spChg>
        <pc:spChg chg="add mod">
          <ac:chgData name="小池 礼大 Reo Koike" userId="c9aea0ef-711d-4e43-a1b9-d24900a2e198" providerId="ADAL" clId="{DF4E94BF-7FE7-405D-96F9-484F82D2AC20}" dt="2025-07-07T03:01:11.412" v="2308" actId="1076"/>
          <ac:spMkLst>
            <pc:docMk/>
            <pc:sldMk cId="3115968050" sldId="2147474238"/>
            <ac:spMk id="51" creationId="{4CA6F5C6-82FB-DC45-406D-1416BF77AB20}"/>
          </ac:spMkLst>
        </pc:spChg>
        <pc:spChg chg="add mod ord">
          <ac:chgData name="小池 礼大 Reo Koike" userId="c9aea0ef-711d-4e43-a1b9-d24900a2e198" providerId="ADAL" clId="{DF4E94BF-7FE7-405D-96F9-484F82D2AC20}" dt="2025-07-07T03:02:09.825" v="2335" actId="164"/>
          <ac:spMkLst>
            <pc:docMk/>
            <pc:sldMk cId="3115968050" sldId="2147474238"/>
            <ac:spMk id="54" creationId="{55EC6D36-A8C5-0A0E-E5CF-D783747C75E1}"/>
          </ac:spMkLst>
        </pc:spChg>
        <pc:spChg chg="mod">
          <ac:chgData name="小池 礼大 Reo Koike" userId="c9aea0ef-711d-4e43-a1b9-d24900a2e198" providerId="ADAL" clId="{DF4E94BF-7FE7-405D-96F9-484F82D2AC20}" dt="2025-07-07T03:02:34.094" v="2347" actId="571"/>
          <ac:spMkLst>
            <pc:docMk/>
            <pc:sldMk cId="3115968050" sldId="2147474238"/>
            <ac:spMk id="57" creationId="{100DB1F8-18CA-9885-0547-AE9070AE58DB}"/>
          </ac:spMkLst>
        </pc:spChg>
        <pc:spChg chg="mod">
          <ac:chgData name="小池 礼大 Reo Koike" userId="c9aea0ef-711d-4e43-a1b9-d24900a2e198" providerId="ADAL" clId="{DF4E94BF-7FE7-405D-96F9-484F82D2AC20}" dt="2025-07-07T03:03:00.840" v="2351" actId="571"/>
          <ac:spMkLst>
            <pc:docMk/>
            <pc:sldMk cId="3115968050" sldId="2147474238"/>
            <ac:spMk id="61" creationId="{DC362C34-E32A-B4B0-3AF4-D2BBA8E9922D}"/>
          </ac:spMkLst>
        </pc:spChg>
        <pc:spChg chg="add mod">
          <ac:chgData name="小池 礼大 Reo Koike" userId="c9aea0ef-711d-4e43-a1b9-d24900a2e198" providerId="ADAL" clId="{DF4E94BF-7FE7-405D-96F9-484F82D2AC20}" dt="2025-07-07T03:05:34.544" v="2468" actId="1036"/>
          <ac:spMkLst>
            <pc:docMk/>
            <pc:sldMk cId="3115968050" sldId="2147474238"/>
            <ac:spMk id="63" creationId="{2707601F-F3FE-0B63-6459-EE44A9167F61}"/>
          </ac:spMkLst>
        </pc:spChg>
        <pc:spChg chg="add mod">
          <ac:chgData name="小池 礼大 Reo Koike" userId="c9aea0ef-711d-4e43-a1b9-d24900a2e198" providerId="ADAL" clId="{DF4E94BF-7FE7-405D-96F9-484F82D2AC20}" dt="2025-07-07T03:03:20.184" v="2417" actId="20577"/>
          <ac:spMkLst>
            <pc:docMk/>
            <pc:sldMk cId="3115968050" sldId="2147474238"/>
            <ac:spMk id="64" creationId="{EE1CDF60-3EA9-E624-965D-8953CC9C38CE}"/>
          </ac:spMkLst>
        </pc:spChg>
        <pc:spChg chg="add mod">
          <ac:chgData name="小池 礼大 Reo Koike" userId="c9aea0ef-711d-4e43-a1b9-d24900a2e198" providerId="ADAL" clId="{DF4E94BF-7FE7-405D-96F9-484F82D2AC20}" dt="2025-07-07T03:05:34.544" v="2468" actId="1036"/>
          <ac:spMkLst>
            <pc:docMk/>
            <pc:sldMk cId="3115968050" sldId="2147474238"/>
            <ac:spMk id="65" creationId="{C599B69F-D86E-9B92-42F7-2A7A2FD6FF9A}"/>
          </ac:spMkLst>
        </pc:spChg>
        <pc:spChg chg="mod">
          <ac:chgData name="小池 礼大 Reo Koike" userId="c9aea0ef-711d-4e43-a1b9-d24900a2e198" providerId="ADAL" clId="{DF4E94BF-7FE7-405D-96F9-484F82D2AC20}" dt="2025-07-07T03:03:45.284" v="2419" actId="571"/>
          <ac:spMkLst>
            <pc:docMk/>
            <pc:sldMk cId="3115968050" sldId="2147474238"/>
            <ac:spMk id="67" creationId="{C1F0A793-0F47-1BFC-8F82-01C0A4223FE1}"/>
          </ac:spMkLst>
        </pc:spChg>
        <pc:spChg chg="add mod">
          <ac:chgData name="小池 礼大 Reo Koike" userId="c9aea0ef-711d-4e43-a1b9-d24900a2e198" providerId="ADAL" clId="{DF4E94BF-7FE7-405D-96F9-484F82D2AC20}" dt="2025-07-07T03:04:57.457" v="2438" actId="20577"/>
          <ac:spMkLst>
            <pc:docMk/>
            <pc:sldMk cId="3115968050" sldId="2147474238"/>
            <ac:spMk id="69" creationId="{3F16FA55-9D90-F91D-9D89-7362BDD23DB7}"/>
          </ac:spMkLst>
        </pc:spChg>
        <pc:spChg chg="mod">
          <ac:chgData name="小池 礼大 Reo Koike" userId="c9aea0ef-711d-4e43-a1b9-d24900a2e198" providerId="ADAL" clId="{DF4E94BF-7FE7-405D-96F9-484F82D2AC20}" dt="2025-07-07T03:04:51.622" v="2428" actId="571"/>
          <ac:spMkLst>
            <pc:docMk/>
            <pc:sldMk cId="3115968050" sldId="2147474238"/>
            <ac:spMk id="71" creationId="{D3B97235-4FD1-EE57-8479-6B8E5B1ACC21}"/>
          </ac:spMkLst>
        </pc:spChg>
        <pc:spChg chg="add mod">
          <ac:chgData name="小池 礼大 Reo Koike" userId="c9aea0ef-711d-4e43-a1b9-d24900a2e198" providerId="ADAL" clId="{DF4E94BF-7FE7-405D-96F9-484F82D2AC20}" dt="2025-07-07T03:05:20.712" v="2448" actId="113"/>
          <ac:spMkLst>
            <pc:docMk/>
            <pc:sldMk cId="3115968050" sldId="2147474238"/>
            <ac:spMk id="73" creationId="{4886015A-777E-13B7-23D4-E60CC95A5A70}"/>
          </ac:spMkLst>
        </pc:spChg>
        <pc:spChg chg="add mod">
          <ac:chgData name="小池 礼大 Reo Koike" userId="c9aea0ef-711d-4e43-a1b9-d24900a2e198" providerId="ADAL" clId="{DF4E94BF-7FE7-405D-96F9-484F82D2AC20}" dt="2025-07-07T03:05:29.760" v="2458" actId="1076"/>
          <ac:spMkLst>
            <pc:docMk/>
            <pc:sldMk cId="3115968050" sldId="2147474238"/>
            <ac:spMk id="74" creationId="{DD592374-B5E6-DF90-6B49-134E40219E68}"/>
          </ac:spMkLst>
        </pc:spChg>
        <pc:spChg chg="add mod">
          <ac:chgData name="小池 礼大 Reo Koike" userId="c9aea0ef-711d-4e43-a1b9-d24900a2e198" providerId="ADAL" clId="{DF4E94BF-7FE7-405D-96F9-484F82D2AC20}" dt="2025-07-07T03:05:53.330" v="2500" actId="1037"/>
          <ac:spMkLst>
            <pc:docMk/>
            <pc:sldMk cId="3115968050" sldId="2147474238"/>
            <ac:spMk id="75" creationId="{053909D0-B404-01F0-1806-6DD6659B6787}"/>
          </ac:spMkLst>
        </pc:spChg>
        <pc:spChg chg="add mod">
          <ac:chgData name="小池 礼大 Reo Koike" userId="c9aea0ef-711d-4e43-a1b9-d24900a2e198" providerId="ADAL" clId="{DF4E94BF-7FE7-405D-96F9-484F82D2AC20}" dt="2025-07-07T03:06:09.354" v="2536" actId="1038"/>
          <ac:spMkLst>
            <pc:docMk/>
            <pc:sldMk cId="3115968050" sldId="2147474238"/>
            <ac:spMk id="76" creationId="{3758BBFB-2014-8BAC-3CD4-0DE7231648A2}"/>
          </ac:spMkLst>
        </pc:spChg>
        <pc:spChg chg="add mod">
          <ac:chgData name="小池 礼大 Reo Koike" userId="c9aea0ef-711d-4e43-a1b9-d24900a2e198" providerId="ADAL" clId="{DF4E94BF-7FE7-405D-96F9-484F82D2AC20}" dt="2025-07-07T03:06:28.247" v="2575" actId="1076"/>
          <ac:spMkLst>
            <pc:docMk/>
            <pc:sldMk cId="3115968050" sldId="2147474238"/>
            <ac:spMk id="77" creationId="{43F66897-C5C4-6354-BCD2-EF26B9706A64}"/>
          </ac:spMkLst>
        </pc:spChg>
        <pc:grpChg chg="add del mod">
          <ac:chgData name="小池 礼大 Reo Koike" userId="c9aea0ef-711d-4e43-a1b9-d24900a2e198" providerId="ADAL" clId="{DF4E94BF-7FE7-405D-96F9-484F82D2AC20}" dt="2025-07-07T02:47:21.039" v="1940" actId="165"/>
          <ac:grpSpMkLst>
            <pc:docMk/>
            <pc:sldMk cId="3115968050" sldId="2147474238"/>
            <ac:grpSpMk id="16" creationId="{772497A9-291D-53B8-BADB-8DCEC2891642}"/>
          </ac:grpSpMkLst>
        </pc:grpChg>
        <pc:grpChg chg="add del mod">
          <ac:chgData name="小池 礼大 Reo Koike" userId="c9aea0ef-711d-4e43-a1b9-d24900a2e198" providerId="ADAL" clId="{DF4E94BF-7FE7-405D-96F9-484F82D2AC20}" dt="2025-07-07T02:57:05.112" v="2084" actId="478"/>
          <ac:grpSpMkLst>
            <pc:docMk/>
            <pc:sldMk cId="3115968050" sldId="2147474238"/>
            <ac:grpSpMk id="28" creationId="{37D9AB62-6677-12BF-44F6-5B6091E2CD94}"/>
          </ac:grpSpMkLst>
        </pc:grpChg>
        <pc:grpChg chg="add mod">
          <ac:chgData name="小池 礼大 Reo Koike" userId="c9aea0ef-711d-4e43-a1b9-d24900a2e198" providerId="ADAL" clId="{DF4E94BF-7FE7-405D-96F9-484F82D2AC20}" dt="2025-07-07T02:57:58.770" v="2110" actId="1076"/>
          <ac:grpSpMkLst>
            <pc:docMk/>
            <pc:sldMk cId="3115968050" sldId="2147474238"/>
            <ac:grpSpMk id="42" creationId="{87A59083-F2C8-5BD4-91F6-8B20D7338AEB}"/>
          </ac:grpSpMkLst>
        </pc:grpChg>
        <pc:grpChg chg="add mod">
          <ac:chgData name="小池 礼大 Reo Koike" userId="c9aea0ef-711d-4e43-a1b9-d24900a2e198" providerId="ADAL" clId="{DF4E94BF-7FE7-405D-96F9-484F82D2AC20}" dt="2025-07-07T03:02:16.158" v="2344" actId="14100"/>
          <ac:grpSpMkLst>
            <pc:docMk/>
            <pc:sldMk cId="3115968050" sldId="2147474238"/>
            <ac:grpSpMk id="55" creationId="{E90D4647-10BB-B5B1-ED68-C0CDACF4F392}"/>
          </ac:grpSpMkLst>
        </pc:grpChg>
        <pc:grpChg chg="add mod">
          <ac:chgData name="小池 礼大 Reo Koike" userId="c9aea0ef-711d-4e43-a1b9-d24900a2e198" providerId="ADAL" clId="{DF4E94BF-7FE7-405D-96F9-484F82D2AC20}" dt="2025-07-07T03:02:34.094" v="2347" actId="571"/>
          <ac:grpSpMkLst>
            <pc:docMk/>
            <pc:sldMk cId="3115968050" sldId="2147474238"/>
            <ac:grpSpMk id="56" creationId="{AEAB2023-8411-C87C-5D4C-49FB3157C95C}"/>
          </ac:grpSpMkLst>
        </pc:grpChg>
        <pc:grpChg chg="add mod">
          <ac:chgData name="小池 礼大 Reo Koike" userId="c9aea0ef-711d-4e43-a1b9-d24900a2e198" providerId="ADAL" clId="{DF4E94BF-7FE7-405D-96F9-484F82D2AC20}" dt="2025-07-07T03:05:34.544" v="2468" actId="1036"/>
          <ac:grpSpMkLst>
            <pc:docMk/>
            <pc:sldMk cId="3115968050" sldId="2147474238"/>
            <ac:grpSpMk id="60" creationId="{10CA3E51-8039-939D-A5BC-2F55A631DBE7}"/>
          </ac:grpSpMkLst>
        </pc:grpChg>
        <pc:grpChg chg="add mod">
          <ac:chgData name="小池 礼大 Reo Koike" userId="c9aea0ef-711d-4e43-a1b9-d24900a2e198" providerId="ADAL" clId="{DF4E94BF-7FE7-405D-96F9-484F82D2AC20}" dt="2025-07-07T03:05:34.544" v="2468" actId="1036"/>
          <ac:grpSpMkLst>
            <pc:docMk/>
            <pc:sldMk cId="3115968050" sldId="2147474238"/>
            <ac:grpSpMk id="66" creationId="{0E929383-CA5D-FB50-F50E-F0DD1DC47CD3}"/>
          </ac:grpSpMkLst>
        </pc:grpChg>
        <pc:grpChg chg="add mod">
          <ac:chgData name="小池 礼大 Reo Koike" userId="c9aea0ef-711d-4e43-a1b9-d24900a2e198" providerId="ADAL" clId="{DF4E94BF-7FE7-405D-96F9-484F82D2AC20}" dt="2025-07-07T03:04:53.212" v="2429" actId="1076"/>
          <ac:grpSpMkLst>
            <pc:docMk/>
            <pc:sldMk cId="3115968050" sldId="2147474238"/>
            <ac:grpSpMk id="70" creationId="{CC2E1F2F-7DBE-D341-6AB1-7C1052F924A9}"/>
          </ac:grpSpMkLst>
        </pc:grpChg>
        <pc:picChg chg="del mod">
          <ac:chgData name="小池 礼大 Reo Koike" userId="c9aea0ef-711d-4e43-a1b9-d24900a2e198" providerId="ADAL" clId="{DF4E94BF-7FE7-405D-96F9-484F82D2AC20}" dt="2025-07-07T02:35:30.210" v="1778" actId="478"/>
          <ac:picMkLst>
            <pc:docMk/>
            <pc:sldMk cId="3115968050" sldId="2147474238"/>
            <ac:picMk id="4" creationId="{FCB85967-2BE1-4B00-084D-BC6AC9167B8F}"/>
          </ac:picMkLst>
        </pc:picChg>
        <pc:picChg chg="add del mod">
          <ac:chgData name="小池 礼大 Reo Koike" userId="c9aea0ef-711d-4e43-a1b9-d24900a2e198" providerId="ADAL" clId="{DF4E94BF-7FE7-405D-96F9-484F82D2AC20}" dt="2025-07-07T02:35:34.684" v="1779" actId="478"/>
          <ac:picMkLst>
            <pc:docMk/>
            <pc:sldMk cId="3115968050" sldId="2147474238"/>
            <ac:picMk id="6" creationId="{A2F122BF-1624-BD8C-4196-DF2B1AC7078B}"/>
          </ac:picMkLst>
        </pc:picChg>
        <pc:picChg chg="add mod">
          <ac:chgData name="小池 礼大 Reo Koike" userId="c9aea0ef-711d-4e43-a1b9-d24900a2e198" providerId="ADAL" clId="{DF4E94BF-7FE7-405D-96F9-484F82D2AC20}" dt="2025-07-07T02:49:40.559" v="1968" actId="1076"/>
          <ac:picMkLst>
            <pc:docMk/>
            <pc:sldMk cId="3115968050" sldId="2147474238"/>
            <ac:picMk id="20" creationId="{AC1A7539-93F7-ED1A-E6F6-86F6EB8A1783}"/>
          </ac:picMkLst>
        </pc:picChg>
        <pc:picChg chg="add mod">
          <ac:chgData name="小池 礼大 Reo Koike" userId="c9aea0ef-711d-4e43-a1b9-d24900a2e198" providerId="ADAL" clId="{DF4E94BF-7FE7-405D-96F9-484F82D2AC20}" dt="2025-07-07T03:06:00.896" v="2502" actId="1076"/>
          <ac:picMkLst>
            <pc:docMk/>
            <pc:sldMk cId="3115968050" sldId="2147474238"/>
            <ac:picMk id="22" creationId="{B0BF1D16-2BA2-1F0D-D379-E66F8D8B17D0}"/>
          </ac:picMkLst>
        </pc:picChg>
        <pc:picChg chg="add mod">
          <ac:chgData name="小池 礼大 Reo Koike" userId="c9aea0ef-711d-4e43-a1b9-d24900a2e198" providerId="ADAL" clId="{DF4E94BF-7FE7-405D-96F9-484F82D2AC20}" dt="2025-07-07T02:49:26.588" v="1963" actId="1076"/>
          <ac:picMkLst>
            <pc:docMk/>
            <pc:sldMk cId="3115968050" sldId="2147474238"/>
            <ac:picMk id="24" creationId="{BA7B1150-62E1-5526-E0C7-AC7C09F9700F}"/>
          </ac:picMkLst>
        </pc:picChg>
        <pc:picChg chg="add mod">
          <ac:chgData name="小池 礼大 Reo Koike" userId="c9aea0ef-711d-4e43-a1b9-d24900a2e198" providerId="ADAL" clId="{DF4E94BF-7FE7-405D-96F9-484F82D2AC20}" dt="2025-07-07T02:49:19.704" v="1962" actId="14100"/>
          <ac:picMkLst>
            <pc:docMk/>
            <pc:sldMk cId="3115968050" sldId="2147474238"/>
            <ac:picMk id="26" creationId="{589E2B49-2E1F-A6E8-4D57-B6DFEFB4E22D}"/>
          </ac:picMkLst>
        </pc:picChg>
        <pc:picChg chg="add mod">
          <ac:chgData name="小池 礼大 Reo Koike" userId="c9aea0ef-711d-4e43-a1b9-d24900a2e198" providerId="ADAL" clId="{DF4E94BF-7FE7-405D-96F9-484F82D2AC20}" dt="2025-07-07T02:49:52.864" v="1972" actId="12789"/>
          <ac:picMkLst>
            <pc:docMk/>
            <pc:sldMk cId="3115968050" sldId="2147474238"/>
            <ac:picMk id="27" creationId="{F1CA75E4-41AF-5685-B5AB-351E924ED7B8}"/>
          </ac:picMkLst>
        </pc:picChg>
        <pc:picChg chg="mod">
          <ac:chgData name="小池 礼大 Reo Koike" userId="c9aea0ef-711d-4e43-a1b9-d24900a2e198" providerId="ADAL" clId="{DF4E94BF-7FE7-405D-96F9-484F82D2AC20}" dt="2025-07-07T02:53:28.534" v="1975"/>
          <ac:picMkLst>
            <pc:docMk/>
            <pc:sldMk cId="3115968050" sldId="2147474238"/>
            <ac:picMk id="29" creationId="{413B6BA5-3DDF-4B19-3B2E-49832BA20EC1}"/>
          </ac:picMkLst>
        </pc:picChg>
        <pc:picChg chg="mod">
          <ac:chgData name="小池 礼大 Reo Koike" userId="c9aea0ef-711d-4e43-a1b9-d24900a2e198" providerId="ADAL" clId="{DF4E94BF-7FE7-405D-96F9-484F82D2AC20}" dt="2025-07-07T02:53:28.534" v="1975"/>
          <ac:picMkLst>
            <pc:docMk/>
            <pc:sldMk cId="3115968050" sldId="2147474238"/>
            <ac:picMk id="30" creationId="{BFFADEC3-5066-AD77-5DC9-C1B14707A33C}"/>
          </ac:picMkLst>
        </pc:picChg>
        <pc:picChg chg="mod">
          <ac:chgData name="小池 礼大 Reo Koike" userId="c9aea0ef-711d-4e43-a1b9-d24900a2e198" providerId="ADAL" clId="{DF4E94BF-7FE7-405D-96F9-484F82D2AC20}" dt="2025-07-07T02:57:56.507" v="2109"/>
          <ac:picMkLst>
            <pc:docMk/>
            <pc:sldMk cId="3115968050" sldId="2147474238"/>
            <ac:picMk id="43" creationId="{BFBF9D6A-2402-8221-DB3D-4F100CA01ECD}"/>
          </ac:picMkLst>
        </pc:picChg>
        <pc:picChg chg="mod">
          <ac:chgData name="小池 礼大 Reo Koike" userId="c9aea0ef-711d-4e43-a1b9-d24900a2e198" providerId="ADAL" clId="{DF4E94BF-7FE7-405D-96F9-484F82D2AC20}" dt="2025-07-07T02:57:56.507" v="2109"/>
          <ac:picMkLst>
            <pc:docMk/>
            <pc:sldMk cId="3115968050" sldId="2147474238"/>
            <ac:picMk id="44" creationId="{68EB5137-C2C4-E5E0-BA0B-1310D2D8DCA4}"/>
          </ac:picMkLst>
        </pc:picChg>
        <pc:picChg chg="add mod">
          <ac:chgData name="小池 礼大 Reo Koike" userId="c9aea0ef-711d-4e43-a1b9-d24900a2e198" providerId="ADAL" clId="{DF4E94BF-7FE7-405D-96F9-484F82D2AC20}" dt="2025-07-07T03:02:09.825" v="2335" actId="164"/>
          <ac:picMkLst>
            <pc:docMk/>
            <pc:sldMk cId="3115968050" sldId="2147474238"/>
            <ac:picMk id="53" creationId="{03935E8B-A3B9-B565-0F9C-CB069524154E}"/>
          </ac:picMkLst>
        </pc:picChg>
        <pc:picChg chg="mod">
          <ac:chgData name="小池 礼大 Reo Koike" userId="c9aea0ef-711d-4e43-a1b9-d24900a2e198" providerId="ADAL" clId="{DF4E94BF-7FE7-405D-96F9-484F82D2AC20}" dt="2025-07-07T03:02:34.094" v="2347" actId="571"/>
          <ac:picMkLst>
            <pc:docMk/>
            <pc:sldMk cId="3115968050" sldId="2147474238"/>
            <ac:picMk id="58" creationId="{AF1EA48A-1130-DAD3-9CE9-184A8A292295}"/>
          </ac:picMkLst>
        </pc:picChg>
        <pc:picChg chg="mod">
          <ac:chgData name="小池 礼大 Reo Koike" userId="c9aea0ef-711d-4e43-a1b9-d24900a2e198" providerId="ADAL" clId="{DF4E94BF-7FE7-405D-96F9-484F82D2AC20}" dt="2025-07-07T03:03:00.840" v="2351" actId="571"/>
          <ac:picMkLst>
            <pc:docMk/>
            <pc:sldMk cId="3115968050" sldId="2147474238"/>
            <ac:picMk id="62" creationId="{71B80FE2-E4D4-3A85-595C-67D045B9A47B}"/>
          </ac:picMkLst>
        </pc:picChg>
        <pc:picChg chg="mod">
          <ac:chgData name="小池 礼大 Reo Koike" userId="c9aea0ef-711d-4e43-a1b9-d24900a2e198" providerId="ADAL" clId="{DF4E94BF-7FE7-405D-96F9-484F82D2AC20}" dt="2025-07-07T03:03:45.284" v="2419" actId="571"/>
          <ac:picMkLst>
            <pc:docMk/>
            <pc:sldMk cId="3115968050" sldId="2147474238"/>
            <ac:picMk id="68" creationId="{A31C6C5F-CA8E-BF09-5FFF-17F6579785A6}"/>
          </ac:picMkLst>
        </pc:picChg>
        <pc:picChg chg="mod">
          <ac:chgData name="小池 礼大 Reo Koike" userId="c9aea0ef-711d-4e43-a1b9-d24900a2e198" providerId="ADAL" clId="{DF4E94BF-7FE7-405D-96F9-484F82D2AC20}" dt="2025-07-07T03:04:51.622" v="2428" actId="571"/>
          <ac:picMkLst>
            <pc:docMk/>
            <pc:sldMk cId="3115968050" sldId="2147474238"/>
            <ac:picMk id="72" creationId="{D5710F47-00FA-6791-E7D5-DB0FFCDED2A6}"/>
          </ac:picMkLst>
        </pc:picChg>
        <pc:cxnChg chg="add mod">
          <ac:chgData name="小池 礼大 Reo Koike" userId="c9aea0ef-711d-4e43-a1b9-d24900a2e198" providerId="ADAL" clId="{DF4E94BF-7FE7-405D-96F9-484F82D2AC20}" dt="2025-07-07T02:57:18.695" v="2086" actId="1582"/>
          <ac:cxnSpMkLst>
            <pc:docMk/>
            <pc:sldMk cId="3115968050" sldId="2147474238"/>
            <ac:cxnSpMk id="32" creationId="{8437187F-B605-29B5-5A2F-FDC598FA536B}"/>
          </ac:cxnSpMkLst>
        </pc:cxnChg>
        <pc:cxnChg chg="add mod">
          <ac:chgData name="小池 礼大 Reo Koike" userId="c9aea0ef-711d-4e43-a1b9-d24900a2e198" providerId="ADAL" clId="{DF4E94BF-7FE7-405D-96F9-484F82D2AC20}" dt="2025-07-07T02:57:18.695" v="2086" actId="1582"/>
          <ac:cxnSpMkLst>
            <pc:docMk/>
            <pc:sldMk cId="3115968050" sldId="2147474238"/>
            <ac:cxnSpMk id="33" creationId="{F4E56FBF-82AF-CB3E-FFC9-D65278D4DCC8}"/>
          </ac:cxnSpMkLst>
        </pc:cxnChg>
        <pc:cxnChg chg="add mod">
          <ac:chgData name="小池 礼大 Reo Koike" userId="c9aea0ef-711d-4e43-a1b9-d24900a2e198" providerId="ADAL" clId="{DF4E94BF-7FE7-405D-96F9-484F82D2AC20}" dt="2025-07-07T03:02:54.825" v="2350" actId="14100"/>
          <ac:cxnSpMkLst>
            <pc:docMk/>
            <pc:sldMk cId="3115968050" sldId="2147474238"/>
            <ac:cxnSpMk id="34" creationId="{D751B62A-9BFB-C688-C8B5-DB8FA1C1CA80}"/>
          </ac:cxnSpMkLst>
        </pc:cxnChg>
        <pc:cxnChg chg="add mod">
          <ac:chgData name="小池 礼大 Reo Koike" userId="c9aea0ef-711d-4e43-a1b9-d24900a2e198" providerId="ADAL" clId="{DF4E94BF-7FE7-405D-96F9-484F82D2AC20}" dt="2025-07-07T03:02:51.087" v="2349" actId="14100"/>
          <ac:cxnSpMkLst>
            <pc:docMk/>
            <pc:sldMk cId="3115968050" sldId="2147474238"/>
            <ac:cxnSpMk id="35" creationId="{C8973483-7003-17ED-CE3E-F874B012CD46}"/>
          </ac:cxnSpMkLst>
        </pc:cxnChg>
        <pc:cxnChg chg="add mod">
          <ac:chgData name="小池 礼大 Reo Koike" userId="c9aea0ef-711d-4e43-a1b9-d24900a2e198" providerId="ADAL" clId="{DF4E94BF-7FE7-405D-96F9-484F82D2AC20}" dt="2025-07-07T02:57:18.695" v="2086" actId="1582"/>
          <ac:cxnSpMkLst>
            <pc:docMk/>
            <pc:sldMk cId="3115968050" sldId="2147474238"/>
            <ac:cxnSpMk id="36" creationId="{7B573F06-72E2-D398-F8B1-AFA7C9E1D801}"/>
          </ac:cxnSpMkLst>
        </pc:cxnChg>
        <pc:cxnChg chg="add mod">
          <ac:chgData name="小池 礼大 Reo Koike" userId="c9aea0ef-711d-4e43-a1b9-d24900a2e198" providerId="ADAL" clId="{DF4E94BF-7FE7-405D-96F9-484F82D2AC20}" dt="2025-07-07T03:05:34.544" v="2468" actId="1036"/>
          <ac:cxnSpMkLst>
            <pc:docMk/>
            <pc:sldMk cId="3115968050" sldId="2147474238"/>
            <ac:cxnSpMk id="37" creationId="{1ABAA183-5773-4740-D390-2EBA12A8C6D0}"/>
          </ac:cxnSpMkLst>
        </pc:cxnChg>
        <pc:cxnChg chg="add del mod">
          <ac:chgData name="小池 礼大 Reo Koike" userId="c9aea0ef-711d-4e43-a1b9-d24900a2e198" providerId="ADAL" clId="{DF4E94BF-7FE7-405D-96F9-484F82D2AC20}" dt="2025-07-07T03:02:44.475" v="2348" actId="478"/>
          <ac:cxnSpMkLst>
            <pc:docMk/>
            <pc:sldMk cId="3115968050" sldId="2147474238"/>
            <ac:cxnSpMk id="38" creationId="{31BFD9FA-68D6-66FD-8557-E2E38119975C}"/>
          </ac:cxnSpMkLst>
        </pc:cxnChg>
        <pc:cxnChg chg="add mod">
          <ac:chgData name="小池 礼大 Reo Koike" userId="c9aea0ef-711d-4e43-a1b9-d24900a2e198" providerId="ADAL" clId="{DF4E94BF-7FE7-405D-96F9-484F82D2AC20}" dt="2025-07-07T02:57:18.695" v="2086" actId="1582"/>
          <ac:cxnSpMkLst>
            <pc:docMk/>
            <pc:sldMk cId="3115968050" sldId="2147474238"/>
            <ac:cxnSpMk id="40" creationId="{591D8606-1E57-1736-3B3A-97BCC5F27087}"/>
          </ac:cxnSpMkLst>
        </pc:cxnChg>
        <pc:cxnChg chg="add mod">
          <ac:chgData name="小池 礼大 Reo Koike" userId="c9aea0ef-711d-4e43-a1b9-d24900a2e198" providerId="ADAL" clId="{DF4E94BF-7FE7-405D-96F9-484F82D2AC20}" dt="2025-07-07T03:05:34.544" v="2468" actId="1036"/>
          <ac:cxnSpMkLst>
            <pc:docMk/>
            <pc:sldMk cId="3115968050" sldId="2147474238"/>
            <ac:cxnSpMk id="59" creationId="{449FF160-4F5E-4F7F-70B6-3398CF1FA57C}"/>
          </ac:cxnSpMkLst>
        </pc:cxnChg>
      </pc:sldChg>
      <pc:sldChg chg="addSp delSp modSp del mod ord">
        <pc:chgData name="小池 礼大 Reo Koike" userId="c9aea0ef-711d-4e43-a1b9-d24900a2e198" providerId="ADAL" clId="{DF4E94BF-7FE7-405D-96F9-484F82D2AC20}" dt="2025-07-04T01:35:44.287" v="1359" actId="47"/>
        <pc:sldMkLst>
          <pc:docMk/>
          <pc:sldMk cId="3841605061" sldId="2147474239"/>
        </pc:sldMkLst>
        <pc:picChg chg="add del mod">
          <ac:chgData name="小池 礼大 Reo Koike" userId="c9aea0ef-711d-4e43-a1b9-d24900a2e198" providerId="ADAL" clId="{DF4E94BF-7FE7-405D-96F9-484F82D2AC20}" dt="2025-07-04T01:35:38.841" v="1358" actId="478"/>
          <ac:picMkLst>
            <pc:docMk/>
            <pc:sldMk cId="3841605061" sldId="2147474239"/>
            <ac:picMk id="5" creationId="{0368A019-985A-2972-4D5A-96DAD5DEFEB7}"/>
          </ac:picMkLst>
        </pc:picChg>
      </pc:sldChg>
      <pc:sldChg chg="add del ord">
        <pc:chgData name="小池 礼大 Reo Koike" userId="c9aea0ef-711d-4e43-a1b9-d24900a2e198" providerId="ADAL" clId="{DF4E94BF-7FE7-405D-96F9-484F82D2AC20}" dt="2025-07-02T06:17:43.523" v="1279" actId="47"/>
        <pc:sldMkLst>
          <pc:docMk/>
          <pc:sldMk cId="1822312207" sldId="2147474240"/>
        </pc:sldMkLst>
      </pc:sldChg>
      <pc:sldChg chg="addSp delSp modSp mod ord">
        <pc:chgData name="小池 礼大 Reo Koike" userId="c9aea0ef-711d-4e43-a1b9-d24900a2e198" providerId="ADAL" clId="{DF4E94BF-7FE7-405D-96F9-484F82D2AC20}" dt="2025-07-10T05:35:57.094" v="2936" actId="14100"/>
        <pc:sldMkLst>
          <pc:docMk/>
          <pc:sldMk cId="1351873405" sldId="2147474241"/>
        </pc:sldMkLst>
        <pc:spChg chg="mod">
          <ac:chgData name="小池 礼大 Reo Koike" userId="c9aea0ef-711d-4e43-a1b9-d24900a2e198" providerId="ADAL" clId="{DF4E94BF-7FE7-405D-96F9-484F82D2AC20}" dt="2025-07-10T05:35:57.094" v="2936" actId="14100"/>
          <ac:spMkLst>
            <pc:docMk/>
            <pc:sldMk cId="1351873405" sldId="2147474241"/>
            <ac:spMk id="4" creationId="{801CF1FE-3D87-4CAF-E31F-B5717EA74A24}"/>
          </ac:spMkLst>
        </pc:spChg>
        <pc:picChg chg="add del mod">
          <ac:chgData name="小池 礼大 Reo Koike" userId="c9aea0ef-711d-4e43-a1b9-d24900a2e198" providerId="ADAL" clId="{DF4E94BF-7FE7-405D-96F9-484F82D2AC20}" dt="2025-07-04T01:35:49.693" v="1361" actId="478"/>
          <ac:picMkLst>
            <pc:docMk/>
            <pc:sldMk cId="1351873405" sldId="2147474241"/>
            <ac:picMk id="35" creationId="{1DBB3B20-F614-0AAF-EE29-D1A2AC798E0E}"/>
          </ac:picMkLst>
        </pc:picChg>
      </pc:sldChg>
      <pc:sldChg chg="addSp delSp modSp mod">
        <pc:chgData name="小池 礼大 Reo Koike" userId="c9aea0ef-711d-4e43-a1b9-d24900a2e198" providerId="ADAL" clId="{DF4E94BF-7FE7-405D-96F9-484F82D2AC20}" dt="2025-07-01T09:15:34.874" v="1276" actId="14100"/>
        <pc:sldMkLst>
          <pc:docMk/>
          <pc:sldMk cId="988574395" sldId="2147474242"/>
        </pc:sldMkLst>
        <pc:spChg chg="add mod">
          <ac:chgData name="小池 礼大 Reo Koike" userId="c9aea0ef-711d-4e43-a1b9-d24900a2e198" providerId="ADAL" clId="{DF4E94BF-7FE7-405D-96F9-484F82D2AC20}" dt="2025-07-01T09:15:34.874" v="1276" actId="14100"/>
          <ac:spMkLst>
            <pc:docMk/>
            <pc:sldMk cId="988574395" sldId="2147474242"/>
            <ac:spMk id="7" creationId="{A30123CA-D281-0692-D705-35CC6CC8AD97}"/>
          </ac:spMkLst>
        </pc:spChg>
        <pc:spChg chg="add mod">
          <ac:chgData name="小池 礼大 Reo Koike" userId="c9aea0ef-711d-4e43-a1b9-d24900a2e198" providerId="ADAL" clId="{DF4E94BF-7FE7-405D-96F9-484F82D2AC20}" dt="2025-07-01T09:15:34.874" v="1276" actId="14100"/>
          <ac:spMkLst>
            <pc:docMk/>
            <pc:sldMk cId="988574395" sldId="2147474242"/>
            <ac:spMk id="8" creationId="{C63AAFDC-B24D-B019-54A7-2970A80E4D29}"/>
          </ac:spMkLst>
        </pc:spChg>
        <pc:spChg chg="add del mod">
          <ac:chgData name="小池 礼大 Reo Koike" userId="c9aea0ef-711d-4e43-a1b9-d24900a2e198" providerId="ADAL" clId="{DF4E94BF-7FE7-405D-96F9-484F82D2AC20}" dt="2025-07-01T09:12:44.743" v="1042" actId="478"/>
          <ac:spMkLst>
            <pc:docMk/>
            <pc:sldMk cId="988574395" sldId="2147474242"/>
            <ac:spMk id="9" creationId="{60A6B161-D004-B76C-7DF3-3BA430DF9249}"/>
          </ac:spMkLst>
        </pc:spChg>
        <pc:spChg chg="add del mod">
          <ac:chgData name="小池 礼大 Reo Koike" userId="c9aea0ef-711d-4e43-a1b9-d24900a2e198" providerId="ADAL" clId="{DF4E94BF-7FE7-405D-96F9-484F82D2AC20}" dt="2025-07-01T09:12:44.743" v="1042" actId="478"/>
          <ac:spMkLst>
            <pc:docMk/>
            <pc:sldMk cId="988574395" sldId="2147474242"/>
            <ac:spMk id="10" creationId="{243C57BD-C670-B770-3683-3747EE37758A}"/>
          </ac:spMkLst>
        </pc:spChg>
        <pc:spChg chg="mod">
          <ac:chgData name="小池 礼大 Reo Koike" userId="c9aea0ef-711d-4e43-a1b9-d24900a2e198" providerId="ADAL" clId="{DF4E94BF-7FE7-405D-96F9-484F82D2AC20}" dt="2025-07-01T09:07:51.586" v="802" actId="14100"/>
          <ac:spMkLst>
            <pc:docMk/>
            <pc:sldMk cId="988574395" sldId="2147474242"/>
            <ac:spMk id="14" creationId="{C3C5F069-454B-7207-F3C2-1FD5D01A4972}"/>
          </ac:spMkLst>
        </pc:spChg>
        <pc:spChg chg="mod">
          <ac:chgData name="小池 礼大 Reo Koike" userId="c9aea0ef-711d-4e43-a1b9-d24900a2e198" providerId="ADAL" clId="{DF4E94BF-7FE7-405D-96F9-484F82D2AC20}" dt="2025-07-01T09:07:40.435" v="800" actId="14100"/>
          <ac:spMkLst>
            <pc:docMk/>
            <pc:sldMk cId="988574395" sldId="2147474242"/>
            <ac:spMk id="15" creationId="{E9F6727C-2D78-9527-67BB-1826221EA988}"/>
          </ac:spMkLst>
        </pc:spChg>
        <pc:spChg chg="mod">
          <ac:chgData name="小池 礼大 Reo Koike" userId="c9aea0ef-711d-4e43-a1b9-d24900a2e198" providerId="ADAL" clId="{DF4E94BF-7FE7-405D-96F9-484F82D2AC20}" dt="2025-06-27T00:13:24.742" v="262" actId="208"/>
          <ac:spMkLst>
            <pc:docMk/>
            <pc:sldMk cId="988574395" sldId="2147474242"/>
            <ac:spMk id="16" creationId="{EB804DF9-4DB1-506E-9E80-0AB6BE4C2C52}"/>
          </ac:spMkLst>
        </pc:spChg>
        <pc:spChg chg="del mod">
          <ac:chgData name="小池 礼大 Reo Koike" userId="c9aea0ef-711d-4e43-a1b9-d24900a2e198" providerId="ADAL" clId="{DF4E94BF-7FE7-405D-96F9-484F82D2AC20}" dt="2025-07-01T09:08:20.252" v="839" actId="478"/>
          <ac:spMkLst>
            <pc:docMk/>
            <pc:sldMk cId="988574395" sldId="2147474242"/>
            <ac:spMk id="19" creationId="{BE4B63DB-6A82-4B58-1059-92C13FAEE951}"/>
          </ac:spMkLst>
        </pc:spChg>
        <pc:spChg chg="del mod">
          <ac:chgData name="小池 礼大 Reo Koike" userId="c9aea0ef-711d-4e43-a1b9-d24900a2e198" providerId="ADAL" clId="{DF4E94BF-7FE7-405D-96F9-484F82D2AC20}" dt="2025-07-01T09:08:20.252" v="839" actId="478"/>
          <ac:spMkLst>
            <pc:docMk/>
            <pc:sldMk cId="988574395" sldId="2147474242"/>
            <ac:spMk id="20" creationId="{FBC4646C-B205-6CA3-595E-0D2217241AA3}"/>
          </ac:spMkLst>
        </pc:spChg>
        <pc:graphicFrameChg chg="add mod modGraphic">
          <ac:chgData name="小池 礼大 Reo Koike" userId="c9aea0ef-711d-4e43-a1b9-d24900a2e198" providerId="ADAL" clId="{DF4E94BF-7FE7-405D-96F9-484F82D2AC20}" dt="2025-07-01T09:11:26.111" v="957" actId="20577"/>
          <ac:graphicFrameMkLst>
            <pc:docMk/>
            <pc:sldMk cId="988574395" sldId="2147474242"/>
            <ac:graphicFrameMk id="5" creationId="{4F3C0E83-368B-39B5-6417-D68C8FE0B804}"/>
          </ac:graphicFrameMkLst>
        </pc:graphicFrameChg>
        <pc:graphicFrameChg chg="add del mod">
          <ac:chgData name="小池 礼大 Reo Koike" userId="c9aea0ef-711d-4e43-a1b9-d24900a2e198" providerId="ADAL" clId="{DF4E94BF-7FE7-405D-96F9-484F82D2AC20}" dt="2025-07-01T09:14:47.631" v="1260" actId="478"/>
          <ac:graphicFrameMkLst>
            <pc:docMk/>
            <pc:sldMk cId="988574395" sldId="2147474242"/>
            <ac:graphicFrameMk id="11" creationId="{CFD14D66-AFFD-B7A0-6E2D-21888869B263}"/>
          </ac:graphicFrameMkLst>
        </pc:graphicFrameChg>
        <pc:graphicFrameChg chg="add del mod">
          <ac:chgData name="小池 礼大 Reo Koike" userId="c9aea0ef-711d-4e43-a1b9-d24900a2e198" providerId="ADAL" clId="{DF4E94BF-7FE7-405D-96F9-484F82D2AC20}" dt="2025-07-01T09:14:47.631" v="1260" actId="478"/>
          <ac:graphicFrameMkLst>
            <pc:docMk/>
            <pc:sldMk cId="988574395" sldId="2147474242"/>
            <ac:graphicFrameMk id="13" creationId="{2947027E-B073-8834-FFD4-04DADFB5BC97}"/>
          </ac:graphicFrameMkLst>
        </pc:graphicFrameChg>
        <pc:graphicFrameChg chg="del mod">
          <ac:chgData name="小池 礼大 Reo Koike" userId="c9aea0ef-711d-4e43-a1b9-d24900a2e198" providerId="ADAL" clId="{DF4E94BF-7FE7-405D-96F9-484F82D2AC20}" dt="2025-07-01T09:07:47.434" v="801" actId="478"/>
          <ac:graphicFrameMkLst>
            <pc:docMk/>
            <pc:sldMk cId="988574395" sldId="2147474242"/>
            <ac:graphicFrameMk id="18" creationId="{6A060F7F-6378-EA97-EFFB-9B1BCC45ACE8}"/>
          </ac:graphicFrameMkLst>
        </pc:graphicFrameChg>
        <pc:graphicFrameChg chg="del mod">
          <ac:chgData name="小池 礼大 Reo Koike" userId="c9aea0ef-711d-4e43-a1b9-d24900a2e198" providerId="ADAL" clId="{DF4E94BF-7FE7-405D-96F9-484F82D2AC20}" dt="2025-07-01T09:07:47.434" v="801" actId="478"/>
          <ac:graphicFrameMkLst>
            <pc:docMk/>
            <pc:sldMk cId="988574395" sldId="2147474242"/>
            <ac:graphicFrameMk id="21" creationId="{7DE23AA8-1134-7985-DE27-3008B315AC29}"/>
          </ac:graphicFrameMkLst>
        </pc:graphicFrameChg>
        <pc:graphicFrameChg chg="mod modGraphic">
          <ac:chgData name="小池 礼大 Reo Koike" userId="c9aea0ef-711d-4e43-a1b9-d24900a2e198" providerId="ADAL" clId="{DF4E94BF-7FE7-405D-96F9-484F82D2AC20}" dt="2025-07-01T09:09:14.009" v="891" actId="20577"/>
          <ac:graphicFrameMkLst>
            <pc:docMk/>
            <pc:sldMk cId="988574395" sldId="2147474242"/>
            <ac:graphicFrameMk id="22" creationId="{70C3C8E4-9F24-CC85-0B8E-9CD31A89BC3E}"/>
          </ac:graphicFrameMkLst>
        </pc:graphicFrameChg>
      </pc:sldChg>
      <pc:sldChg chg="del">
        <pc:chgData name="小池 礼大 Reo Koike" userId="c9aea0ef-711d-4e43-a1b9-d24900a2e198" providerId="ADAL" clId="{DF4E94BF-7FE7-405D-96F9-484F82D2AC20}" dt="2025-06-27T00:19:59.266" v="424" actId="47"/>
        <pc:sldMkLst>
          <pc:docMk/>
          <pc:sldMk cId="407818227" sldId="2147483612"/>
        </pc:sldMkLst>
      </pc:sldChg>
      <pc:sldChg chg="addSp delSp modSp add mod">
        <pc:chgData name="小池 礼大 Reo Koike" userId="c9aea0ef-711d-4e43-a1b9-d24900a2e198" providerId="ADAL" clId="{DF4E94BF-7FE7-405D-96F9-484F82D2AC20}" dt="2025-06-27T00:22:02.154" v="517" actId="20577"/>
        <pc:sldMkLst>
          <pc:docMk/>
          <pc:sldMk cId="760063398" sldId="2147483613"/>
        </pc:sldMkLst>
        <pc:spChg chg="add mod">
          <ac:chgData name="小池 礼大 Reo Koike" userId="c9aea0ef-711d-4e43-a1b9-d24900a2e198" providerId="ADAL" clId="{DF4E94BF-7FE7-405D-96F9-484F82D2AC20}" dt="2025-06-27T00:19:03.564" v="422" actId="1076"/>
          <ac:spMkLst>
            <pc:docMk/>
            <pc:sldMk cId="760063398" sldId="2147483613"/>
            <ac:spMk id="4" creationId="{62CA0A21-912F-4B74-4844-FB6D0558E954}"/>
          </ac:spMkLst>
        </pc:spChg>
        <pc:spChg chg="add mod">
          <ac:chgData name="小池 礼大 Reo Koike" userId="c9aea0ef-711d-4e43-a1b9-d24900a2e198" providerId="ADAL" clId="{DF4E94BF-7FE7-405D-96F9-484F82D2AC20}" dt="2025-06-27T00:19:03.564" v="422" actId="1076"/>
          <ac:spMkLst>
            <pc:docMk/>
            <pc:sldMk cId="760063398" sldId="2147483613"/>
            <ac:spMk id="5" creationId="{2529127A-3CAF-01A1-6828-C4022CCDAF89}"/>
          </ac:spMkLst>
        </pc:spChg>
        <pc:spChg chg="mod">
          <ac:chgData name="小池 礼大 Reo Koike" userId="c9aea0ef-711d-4e43-a1b9-d24900a2e198" providerId="ADAL" clId="{DF4E94BF-7FE7-405D-96F9-484F82D2AC20}" dt="2025-06-27T00:18:36.973" v="410" actId="14100"/>
          <ac:spMkLst>
            <pc:docMk/>
            <pc:sldMk cId="760063398" sldId="2147483613"/>
            <ac:spMk id="6" creationId="{8709D0BA-D0AA-E160-A211-8B2AE61FA269}"/>
          </ac:spMkLst>
        </pc:spChg>
        <pc:spChg chg="add mod">
          <ac:chgData name="小池 礼大 Reo Koike" userId="c9aea0ef-711d-4e43-a1b9-d24900a2e198" providerId="ADAL" clId="{DF4E94BF-7FE7-405D-96F9-484F82D2AC20}" dt="2025-06-27T00:22:02.154" v="517" actId="20577"/>
          <ac:spMkLst>
            <pc:docMk/>
            <pc:sldMk cId="760063398" sldId="2147483613"/>
            <ac:spMk id="7" creationId="{A0335C72-85AB-5815-3262-6F84814568BE}"/>
          </ac:spMkLst>
        </pc:spChg>
        <pc:spChg chg="add del mod">
          <ac:chgData name="小池 礼大 Reo Koike" userId="c9aea0ef-711d-4e43-a1b9-d24900a2e198" providerId="ADAL" clId="{DF4E94BF-7FE7-405D-96F9-484F82D2AC20}" dt="2025-06-27T00:18:51.246" v="417" actId="478"/>
          <ac:spMkLst>
            <pc:docMk/>
            <pc:sldMk cId="760063398" sldId="2147483613"/>
            <ac:spMk id="8" creationId="{AFF57016-2165-CB9C-16E3-5BD81506EC4D}"/>
          </ac:spMkLst>
        </pc:spChg>
        <pc:spChg chg="del">
          <ac:chgData name="小池 礼大 Reo Koike" userId="c9aea0ef-711d-4e43-a1b9-d24900a2e198" providerId="ADAL" clId="{DF4E94BF-7FE7-405D-96F9-484F82D2AC20}" dt="2025-06-27T00:18:32.394" v="408" actId="478"/>
          <ac:spMkLst>
            <pc:docMk/>
            <pc:sldMk cId="760063398" sldId="2147483613"/>
            <ac:spMk id="9" creationId="{CCF63C3C-800A-E7AE-5C53-DBB07D670147}"/>
          </ac:spMkLst>
        </pc:spChg>
        <pc:spChg chg="del">
          <ac:chgData name="小池 礼大 Reo Koike" userId="c9aea0ef-711d-4e43-a1b9-d24900a2e198" providerId="ADAL" clId="{DF4E94BF-7FE7-405D-96F9-484F82D2AC20}" dt="2025-06-27T00:18:32.394" v="408" actId="478"/>
          <ac:spMkLst>
            <pc:docMk/>
            <pc:sldMk cId="760063398" sldId="2147483613"/>
            <ac:spMk id="10" creationId="{503985B8-5A3C-09DF-52E4-59B897A20C31}"/>
          </ac:spMkLst>
        </pc:spChg>
        <pc:spChg chg="mod">
          <ac:chgData name="小池 礼大 Reo Koike" userId="c9aea0ef-711d-4e43-a1b9-d24900a2e198" providerId="ADAL" clId="{DF4E94BF-7FE7-405D-96F9-484F82D2AC20}" dt="2025-06-27T00:18:58.291" v="419" actId="408"/>
          <ac:spMkLst>
            <pc:docMk/>
            <pc:sldMk cId="760063398" sldId="2147483613"/>
            <ac:spMk id="11" creationId="{812BCF49-071C-F7FD-255F-25C8869F2B60}"/>
          </ac:spMkLst>
        </pc:spChg>
        <pc:spChg chg="add mod">
          <ac:chgData name="小池 礼大 Reo Koike" userId="c9aea0ef-711d-4e43-a1b9-d24900a2e198" providerId="ADAL" clId="{DF4E94BF-7FE7-405D-96F9-484F82D2AC20}" dt="2025-06-27T00:18:58.291" v="419" actId="408"/>
          <ac:spMkLst>
            <pc:docMk/>
            <pc:sldMk cId="760063398" sldId="2147483613"/>
            <ac:spMk id="12" creationId="{4632E4E1-215F-9F1F-EEEE-3372B81F996B}"/>
          </ac:spMkLst>
        </pc:spChg>
        <pc:spChg chg="del">
          <ac:chgData name="小池 礼大 Reo Koike" userId="c9aea0ef-711d-4e43-a1b9-d24900a2e198" providerId="ADAL" clId="{DF4E94BF-7FE7-405D-96F9-484F82D2AC20}" dt="2025-06-27T00:18:32.394" v="408" actId="478"/>
          <ac:spMkLst>
            <pc:docMk/>
            <pc:sldMk cId="760063398" sldId="2147483613"/>
            <ac:spMk id="14" creationId="{DBF0D70A-5923-6AF0-D067-CBC1359F3A27}"/>
          </ac:spMkLst>
        </pc:spChg>
        <pc:spChg chg="del">
          <ac:chgData name="小池 礼大 Reo Koike" userId="c9aea0ef-711d-4e43-a1b9-d24900a2e198" providerId="ADAL" clId="{DF4E94BF-7FE7-405D-96F9-484F82D2AC20}" dt="2025-06-27T00:18:32.394" v="408" actId="478"/>
          <ac:spMkLst>
            <pc:docMk/>
            <pc:sldMk cId="760063398" sldId="2147483613"/>
            <ac:spMk id="15" creationId="{9592F915-C3BA-5BCB-D1BC-1E451FBBEDB9}"/>
          </ac:spMkLst>
        </pc:spChg>
        <pc:spChg chg="del">
          <ac:chgData name="小池 礼大 Reo Koike" userId="c9aea0ef-711d-4e43-a1b9-d24900a2e198" providerId="ADAL" clId="{DF4E94BF-7FE7-405D-96F9-484F82D2AC20}" dt="2025-06-27T00:18:32.394" v="408" actId="478"/>
          <ac:spMkLst>
            <pc:docMk/>
            <pc:sldMk cId="760063398" sldId="2147483613"/>
            <ac:spMk id="16" creationId="{FD20AECB-0A8D-FC18-F949-78D6205FC677}"/>
          </ac:spMkLst>
        </pc:spChg>
      </pc:sldChg>
      <pc:sldChg chg="addSp modSp ord">
        <pc:chgData name="小池 礼大 Reo Koike" userId="c9aea0ef-711d-4e43-a1b9-d24900a2e198" providerId="ADAL" clId="{DF4E94BF-7FE7-405D-96F9-484F82D2AC20}" dt="2025-07-04T01:34:52.637" v="1339"/>
        <pc:sldMkLst>
          <pc:docMk/>
          <pc:sldMk cId="3108720797" sldId="2147483614"/>
        </pc:sldMkLst>
        <pc:spChg chg="add mod">
          <ac:chgData name="小池 礼大 Reo Koike" userId="c9aea0ef-711d-4e43-a1b9-d24900a2e198" providerId="ADAL" clId="{DF4E94BF-7FE7-405D-96F9-484F82D2AC20}" dt="2025-07-04T01:34:52.637" v="1339"/>
          <ac:spMkLst>
            <pc:docMk/>
            <pc:sldMk cId="3108720797" sldId="2147483614"/>
            <ac:spMk id="14" creationId="{21B8FF88-6003-2AD6-E5CD-316388DA3499}"/>
          </ac:spMkLst>
        </pc:spChg>
      </pc:sldChg>
      <pc:sldChg chg="modSp mod">
        <pc:chgData name="小池 礼大 Reo Koike" userId="c9aea0ef-711d-4e43-a1b9-d24900a2e198" providerId="ADAL" clId="{DF4E94BF-7FE7-405D-96F9-484F82D2AC20}" dt="2025-07-02T06:18:09.595" v="1290" actId="20577"/>
        <pc:sldMkLst>
          <pc:docMk/>
          <pc:sldMk cId="789232954" sldId="2147483615"/>
        </pc:sldMkLst>
        <pc:spChg chg="mod">
          <ac:chgData name="小池 礼大 Reo Koike" userId="c9aea0ef-711d-4e43-a1b9-d24900a2e198" providerId="ADAL" clId="{DF4E94BF-7FE7-405D-96F9-484F82D2AC20}" dt="2025-07-02T06:18:09.595" v="1290" actId="20577"/>
          <ac:spMkLst>
            <pc:docMk/>
            <pc:sldMk cId="789232954" sldId="2147483615"/>
            <ac:spMk id="3" creationId="{7B53553A-0E8A-5725-22C2-7CEC0D496E46}"/>
          </ac:spMkLst>
        </pc:spChg>
      </pc:sldChg>
      <pc:sldChg chg="modSp mod">
        <pc:chgData name="小池 礼大 Reo Koike" userId="c9aea0ef-711d-4e43-a1b9-d24900a2e198" providerId="ADAL" clId="{DF4E94BF-7FE7-405D-96F9-484F82D2AC20}" dt="2025-07-10T05:51:10.573" v="3054" actId="1035"/>
        <pc:sldMkLst>
          <pc:docMk/>
          <pc:sldMk cId="4282219209" sldId="2147483616"/>
        </pc:sldMkLst>
        <pc:spChg chg="mod">
          <ac:chgData name="小池 礼大 Reo Koike" userId="c9aea0ef-711d-4e43-a1b9-d24900a2e198" providerId="ADAL" clId="{DF4E94BF-7FE7-405D-96F9-484F82D2AC20}" dt="2025-07-10T05:51:04.549" v="3050" actId="120"/>
          <ac:spMkLst>
            <pc:docMk/>
            <pc:sldMk cId="4282219209" sldId="2147483616"/>
            <ac:spMk id="4" creationId="{44848881-C193-D733-9681-2193548FEB39}"/>
          </ac:spMkLst>
        </pc:spChg>
        <pc:spChg chg="mod">
          <ac:chgData name="小池 礼大 Reo Koike" userId="c9aea0ef-711d-4e43-a1b9-d24900a2e198" providerId="ADAL" clId="{DF4E94BF-7FE7-405D-96F9-484F82D2AC20}" dt="2025-07-10T05:51:10.573" v="3054" actId="1035"/>
          <ac:spMkLst>
            <pc:docMk/>
            <pc:sldMk cId="4282219209" sldId="2147483616"/>
            <ac:spMk id="5" creationId="{AF07FD2D-AF30-159E-48BA-E0316CF64DD2}"/>
          </ac:spMkLst>
        </pc:spChg>
      </pc:sldChg>
      <pc:sldChg chg="addSp delSp modSp mod">
        <pc:chgData name="小池 礼大 Reo Koike" userId="c9aea0ef-711d-4e43-a1b9-d24900a2e198" providerId="ADAL" clId="{DF4E94BF-7FE7-405D-96F9-484F82D2AC20}" dt="2025-07-10T05:33:29.164" v="2809" actId="20577"/>
        <pc:sldMkLst>
          <pc:docMk/>
          <pc:sldMk cId="756746395" sldId="2147483618"/>
        </pc:sldMkLst>
        <pc:spChg chg="add mod">
          <ac:chgData name="小池 礼大 Reo Koike" userId="c9aea0ef-711d-4e43-a1b9-d24900a2e198" providerId="ADAL" clId="{DF4E94BF-7FE7-405D-96F9-484F82D2AC20}" dt="2025-07-10T05:33:29.164" v="2809" actId="20577"/>
          <ac:spMkLst>
            <pc:docMk/>
            <pc:sldMk cId="756746395" sldId="2147483618"/>
            <ac:spMk id="2" creationId="{56DF4212-8EA4-24CC-98B8-7461538DC620}"/>
          </ac:spMkLst>
        </pc:spChg>
        <pc:spChg chg="del">
          <ac:chgData name="小池 礼大 Reo Koike" userId="c9aea0ef-711d-4e43-a1b9-d24900a2e198" providerId="ADAL" clId="{DF4E94BF-7FE7-405D-96F9-484F82D2AC20}" dt="2025-07-10T05:31:31.480" v="2750" actId="478"/>
          <ac:spMkLst>
            <pc:docMk/>
            <pc:sldMk cId="756746395" sldId="2147483618"/>
            <ac:spMk id="11" creationId="{9D91921A-00E2-B28A-B30E-27240046E10D}"/>
          </ac:spMkLst>
        </pc:spChg>
      </pc:sldChg>
      <pc:sldChg chg="addSp delSp modSp mod">
        <pc:chgData name="小池 礼大 Reo Koike" userId="c9aea0ef-711d-4e43-a1b9-d24900a2e198" providerId="ADAL" clId="{DF4E94BF-7FE7-405D-96F9-484F82D2AC20}" dt="2025-07-10T05:33:43.972" v="2811"/>
        <pc:sldMkLst>
          <pc:docMk/>
          <pc:sldMk cId="1628037898" sldId="2147483619"/>
        </pc:sldMkLst>
        <pc:spChg chg="add mod">
          <ac:chgData name="小池 礼大 Reo Koike" userId="c9aea0ef-711d-4e43-a1b9-d24900a2e198" providerId="ADAL" clId="{DF4E94BF-7FE7-405D-96F9-484F82D2AC20}" dt="2025-07-10T05:33:43.972" v="2811"/>
          <ac:spMkLst>
            <pc:docMk/>
            <pc:sldMk cId="1628037898" sldId="2147483619"/>
            <ac:spMk id="4" creationId="{89509764-A49F-D4D0-C9E6-3AB16BFC961A}"/>
          </ac:spMkLst>
        </pc:spChg>
        <pc:spChg chg="del">
          <ac:chgData name="小池 礼大 Reo Koike" userId="c9aea0ef-711d-4e43-a1b9-d24900a2e198" providerId="ADAL" clId="{DF4E94BF-7FE7-405D-96F9-484F82D2AC20}" dt="2025-07-10T05:33:36.246" v="2810" actId="478"/>
          <ac:spMkLst>
            <pc:docMk/>
            <pc:sldMk cId="1628037898" sldId="2147483619"/>
            <ac:spMk id="17" creationId="{9C9C15C3-DC14-BE88-8142-7A70A05C90B6}"/>
          </ac:spMkLst>
        </pc:spChg>
      </pc:sldChg>
      <pc:sldChg chg="modSp mod">
        <pc:chgData name="小池 礼大 Reo Koike" userId="c9aea0ef-711d-4e43-a1b9-d24900a2e198" providerId="ADAL" clId="{DF4E94BF-7FE7-405D-96F9-484F82D2AC20}" dt="2025-07-10T05:34:36.132" v="2827" actId="20577"/>
        <pc:sldMkLst>
          <pc:docMk/>
          <pc:sldMk cId="3199353292" sldId="2147483620"/>
        </pc:sldMkLst>
        <pc:spChg chg="mod">
          <ac:chgData name="小池 礼大 Reo Koike" userId="c9aea0ef-711d-4e43-a1b9-d24900a2e198" providerId="ADAL" clId="{DF4E94BF-7FE7-405D-96F9-484F82D2AC20}" dt="2025-07-10T05:34:36.132" v="2827" actId="20577"/>
          <ac:spMkLst>
            <pc:docMk/>
            <pc:sldMk cId="3199353292" sldId="2147483620"/>
            <ac:spMk id="5" creationId="{5628FBB5-CC2E-85B9-4945-395B818BC1A5}"/>
          </ac:spMkLst>
        </pc:spChg>
      </pc:sldChg>
      <pc:sldChg chg="addSp delSp modSp mod">
        <pc:chgData name="小池 礼大 Reo Koike" userId="c9aea0ef-711d-4e43-a1b9-d24900a2e198" providerId="ADAL" clId="{DF4E94BF-7FE7-405D-96F9-484F82D2AC20}" dt="2025-07-10T05:34:26.720" v="2824" actId="20577"/>
        <pc:sldMkLst>
          <pc:docMk/>
          <pc:sldMk cId="726259074" sldId="2147483622"/>
        </pc:sldMkLst>
        <pc:spChg chg="del">
          <ac:chgData name="小池 礼大 Reo Koike" userId="c9aea0ef-711d-4e43-a1b9-d24900a2e198" providerId="ADAL" clId="{DF4E94BF-7FE7-405D-96F9-484F82D2AC20}" dt="2025-07-10T05:31:15.614" v="2748" actId="478"/>
          <ac:spMkLst>
            <pc:docMk/>
            <pc:sldMk cId="726259074" sldId="2147483622"/>
            <ac:spMk id="3" creationId="{6B1720DE-2259-C7FB-5A5D-DAB0A25500B7}"/>
          </ac:spMkLst>
        </pc:spChg>
        <pc:spChg chg="add del mod">
          <ac:chgData name="小池 礼大 Reo Koike" userId="c9aea0ef-711d-4e43-a1b9-d24900a2e198" providerId="ADAL" clId="{DF4E94BF-7FE7-405D-96F9-484F82D2AC20}" dt="2025-07-10T05:33:15.062" v="2778" actId="478"/>
          <ac:spMkLst>
            <pc:docMk/>
            <pc:sldMk cId="726259074" sldId="2147483622"/>
            <ac:spMk id="7" creationId="{54B2BC24-6A8B-EEB5-178D-75D76C8C49A4}"/>
          </ac:spMkLst>
        </pc:spChg>
        <pc:spChg chg="add mod">
          <ac:chgData name="小池 礼大 Reo Koike" userId="c9aea0ef-711d-4e43-a1b9-d24900a2e198" providerId="ADAL" clId="{DF4E94BF-7FE7-405D-96F9-484F82D2AC20}" dt="2025-07-10T05:34:26.720" v="2824" actId="20577"/>
          <ac:spMkLst>
            <pc:docMk/>
            <pc:sldMk cId="726259074" sldId="2147483622"/>
            <ac:spMk id="8" creationId="{0B188316-CBC3-AEA8-60CF-3903F0D10DD3}"/>
          </ac:spMkLst>
        </pc:spChg>
      </pc:sldChg>
    </pc:docChg>
  </pc:docChgLst>
  <pc:docChgLst>
    <pc:chgData name="前田 嘉哉 Yoshiya Maeda" userId="44518005-af7b-4fce-9a49-caafc48088b5" providerId="ADAL" clId="{209F8F5F-4143-42D3-BB97-6CA1AB47CE31}"/>
    <pc:docChg chg="undo redo custSel addSld delSld modSld sldOrd addSection delSection modSection">
      <pc:chgData name="前田 嘉哉 Yoshiya Maeda" userId="44518005-af7b-4fce-9a49-caafc48088b5" providerId="ADAL" clId="{209F8F5F-4143-42D3-BB97-6CA1AB47CE31}" dt="2025-07-10T06:58:33.831" v="2779" actId="14100"/>
      <pc:docMkLst>
        <pc:docMk/>
      </pc:docMkLst>
      <pc:sldChg chg="delSp modSp add mod ord">
        <pc:chgData name="前田 嘉哉 Yoshiya Maeda" userId="44518005-af7b-4fce-9a49-caafc48088b5" providerId="ADAL" clId="{209F8F5F-4143-42D3-BB97-6CA1AB47CE31}" dt="2025-06-26T07:54:59.372" v="1495"/>
        <pc:sldMkLst>
          <pc:docMk/>
          <pc:sldMk cId="3978699536" sldId="260"/>
        </pc:sldMkLst>
        <pc:spChg chg="mod">
          <ac:chgData name="前田 嘉哉 Yoshiya Maeda" userId="44518005-af7b-4fce-9a49-caafc48088b5" providerId="ADAL" clId="{209F8F5F-4143-42D3-BB97-6CA1AB47CE31}" dt="2025-06-26T07:53:38.321" v="1469" actId="20577"/>
          <ac:spMkLst>
            <pc:docMk/>
            <pc:sldMk cId="3978699536" sldId="260"/>
            <ac:spMk id="2" creationId="{56D93A70-F069-E103-01D2-BBD07CA41D10}"/>
          </ac:spMkLst>
        </pc:spChg>
        <pc:spChg chg="del">
          <ac:chgData name="前田 嘉哉 Yoshiya Maeda" userId="44518005-af7b-4fce-9a49-caafc48088b5" providerId="ADAL" clId="{209F8F5F-4143-42D3-BB97-6CA1AB47CE31}" dt="2025-06-26T07:53:15.626" v="1447" actId="478"/>
          <ac:spMkLst>
            <pc:docMk/>
            <pc:sldMk cId="3978699536" sldId="260"/>
            <ac:spMk id="6" creationId="{09A90E31-06AA-1F79-8A94-E0EB46A3D171}"/>
          </ac:spMkLst>
        </pc:spChg>
      </pc:sldChg>
      <pc:sldChg chg="add del">
        <pc:chgData name="前田 嘉哉 Yoshiya Maeda" userId="44518005-af7b-4fce-9a49-caafc48088b5" providerId="ADAL" clId="{209F8F5F-4143-42D3-BB97-6CA1AB47CE31}" dt="2025-06-26T07:46:49.914" v="1168" actId="47"/>
        <pc:sldMkLst>
          <pc:docMk/>
          <pc:sldMk cId="4251771984" sldId="268"/>
        </pc:sldMkLst>
      </pc:sldChg>
      <pc:sldChg chg="add del">
        <pc:chgData name="前田 嘉哉 Yoshiya Maeda" userId="44518005-af7b-4fce-9a49-caafc48088b5" providerId="ADAL" clId="{209F8F5F-4143-42D3-BB97-6CA1AB47CE31}" dt="2025-06-26T07:46:51.086" v="1169" actId="47"/>
        <pc:sldMkLst>
          <pc:docMk/>
          <pc:sldMk cId="3989367903" sldId="273"/>
        </pc:sldMkLst>
      </pc:sldChg>
      <pc:sldChg chg="add del">
        <pc:chgData name="前田 嘉哉 Yoshiya Maeda" userId="44518005-af7b-4fce-9a49-caafc48088b5" providerId="ADAL" clId="{209F8F5F-4143-42D3-BB97-6CA1AB47CE31}" dt="2025-06-26T07:29:41.704" v="785"/>
        <pc:sldMkLst>
          <pc:docMk/>
          <pc:sldMk cId="3420840372" sldId="309"/>
        </pc:sldMkLst>
      </pc:sldChg>
      <pc:sldChg chg="del">
        <pc:chgData name="前田 嘉哉 Yoshiya Maeda" userId="44518005-af7b-4fce-9a49-caafc48088b5" providerId="ADAL" clId="{209F8F5F-4143-42D3-BB97-6CA1AB47CE31}" dt="2025-06-23T11:29:07.453" v="711" actId="47"/>
        <pc:sldMkLst>
          <pc:docMk/>
          <pc:sldMk cId="4010355990" sldId="2147473883"/>
        </pc:sldMkLst>
      </pc:sldChg>
      <pc:sldChg chg="del">
        <pc:chgData name="前田 嘉哉 Yoshiya Maeda" userId="44518005-af7b-4fce-9a49-caafc48088b5" providerId="ADAL" clId="{209F8F5F-4143-42D3-BB97-6CA1AB47CE31}" dt="2025-06-23T11:29:07.453" v="711" actId="47"/>
        <pc:sldMkLst>
          <pc:docMk/>
          <pc:sldMk cId="1076843894" sldId="2147473887"/>
        </pc:sldMkLst>
      </pc:sldChg>
      <pc:sldChg chg="add del">
        <pc:chgData name="前田 嘉哉 Yoshiya Maeda" userId="44518005-af7b-4fce-9a49-caafc48088b5" providerId="ADAL" clId="{209F8F5F-4143-42D3-BB97-6CA1AB47CE31}" dt="2025-06-23T11:29:07.453" v="711" actId="47"/>
        <pc:sldMkLst>
          <pc:docMk/>
          <pc:sldMk cId="3258539273" sldId="2147473915"/>
        </pc:sldMkLst>
      </pc:sldChg>
      <pc:sldChg chg="add del">
        <pc:chgData name="前田 嘉哉 Yoshiya Maeda" userId="44518005-af7b-4fce-9a49-caafc48088b5" providerId="ADAL" clId="{209F8F5F-4143-42D3-BB97-6CA1AB47CE31}" dt="2025-06-23T11:29:07.453" v="711" actId="47"/>
        <pc:sldMkLst>
          <pc:docMk/>
          <pc:sldMk cId="631616247" sldId="2147473918"/>
        </pc:sldMkLst>
      </pc:sldChg>
      <pc:sldChg chg="add del">
        <pc:chgData name="前田 嘉哉 Yoshiya Maeda" userId="44518005-af7b-4fce-9a49-caafc48088b5" providerId="ADAL" clId="{209F8F5F-4143-42D3-BB97-6CA1AB47CE31}" dt="2025-06-23T11:29:07.453" v="711" actId="47"/>
        <pc:sldMkLst>
          <pc:docMk/>
          <pc:sldMk cId="3972911595" sldId="2147474215"/>
        </pc:sldMkLst>
      </pc:sldChg>
      <pc:sldChg chg="del">
        <pc:chgData name="前田 嘉哉 Yoshiya Maeda" userId="44518005-af7b-4fce-9a49-caafc48088b5" providerId="ADAL" clId="{209F8F5F-4143-42D3-BB97-6CA1AB47CE31}" dt="2025-06-23T11:29:07.453" v="711" actId="47"/>
        <pc:sldMkLst>
          <pc:docMk/>
          <pc:sldMk cId="1391164739" sldId="2147474217"/>
        </pc:sldMkLst>
      </pc:sldChg>
      <pc:sldChg chg="del">
        <pc:chgData name="前田 嘉哉 Yoshiya Maeda" userId="44518005-af7b-4fce-9a49-caafc48088b5" providerId="ADAL" clId="{209F8F5F-4143-42D3-BB97-6CA1AB47CE31}" dt="2025-06-23T11:29:07.453" v="711" actId="47"/>
        <pc:sldMkLst>
          <pc:docMk/>
          <pc:sldMk cId="46831848" sldId="2147474218"/>
        </pc:sldMkLst>
      </pc:sldChg>
      <pc:sldChg chg="addSp delSp modSp add mod">
        <pc:chgData name="前田 嘉哉 Yoshiya Maeda" userId="44518005-af7b-4fce-9a49-caafc48088b5" providerId="ADAL" clId="{209F8F5F-4143-42D3-BB97-6CA1AB47CE31}" dt="2025-06-27T00:31:40.369" v="1929" actId="207"/>
        <pc:sldMkLst>
          <pc:docMk/>
          <pc:sldMk cId="587976231" sldId="2147474219"/>
        </pc:sldMkLst>
        <pc:spChg chg="mod topLvl">
          <ac:chgData name="前田 嘉哉 Yoshiya Maeda" userId="44518005-af7b-4fce-9a49-caafc48088b5" providerId="ADAL" clId="{209F8F5F-4143-42D3-BB97-6CA1AB47CE31}" dt="2025-06-27T00:31:40.369" v="1929" actId="207"/>
          <ac:spMkLst>
            <pc:docMk/>
            <pc:sldMk cId="587976231" sldId="2147474219"/>
            <ac:spMk id="4" creationId="{85AB724C-E9FE-280B-5BA4-7927CBBB306B}"/>
          </ac:spMkLst>
        </pc:spChg>
        <pc:spChg chg="mod topLvl">
          <ac:chgData name="前田 嘉哉 Yoshiya Maeda" userId="44518005-af7b-4fce-9a49-caafc48088b5" providerId="ADAL" clId="{209F8F5F-4143-42D3-BB97-6CA1AB47CE31}" dt="2025-06-27T00:31:40.369" v="1929" actId="207"/>
          <ac:spMkLst>
            <pc:docMk/>
            <pc:sldMk cId="587976231" sldId="2147474219"/>
            <ac:spMk id="5" creationId="{7F5BA6AB-83E5-BAD0-2776-785D9732EF36}"/>
          </ac:spMkLst>
        </pc:spChg>
        <pc:spChg chg="del">
          <ac:chgData name="前田 嘉哉 Yoshiya Maeda" userId="44518005-af7b-4fce-9a49-caafc48088b5" providerId="ADAL" clId="{209F8F5F-4143-42D3-BB97-6CA1AB47CE31}" dt="2025-06-27T00:24:08.396" v="1867" actId="478"/>
          <ac:spMkLst>
            <pc:docMk/>
            <pc:sldMk cId="587976231" sldId="2147474219"/>
            <ac:spMk id="6" creationId="{087D888D-1E15-DE27-65CE-907A180ED911}"/>
          </ac:spMkLst>
        </pc:spChg>
        <pc:spChg chg="mod topLvl">
          <ac:chgData name="前田 嘉哉 Yoshiya Maeda" userId="44518005-af7b-4fce-9a49-caafc48088b5" providerId="ADAL" clId="{209F8F5F-4143-42D3-BB97-6CA1AB47CE31}" dt="2025-06-27T00:31:40.369" v="1929" actId="207"/>
          <ac:spMkLst>
            <pc:docMk/>
            <pc:sldMk cId="587976231" sldId="2147474219"/>
            <ac:spMk id="7" creationId="{9A4522E2-97A3-7948-5E5C-8FB89EF34E51}"/>
          </ac:spMkLst>
        </pc:spChg>
        <pc:spChg chg="mod topLvl">
          <ac:chgData name="前田 嘉哉 Yoshiya Maeda" userId="44518005-af7b-4fce-9a49-caafc48088b5" providerId="ADAL" clId="{209F8F5F-4143-42D3-BB97-6CA1AB47CE31}" dt="2025-06-27T00:31:07.263" v="1926" actId="207"/>
          <ac:spMkLst>
            <pc:docMk/>
            <pc:sldMk cId="587976231" sldId="2147474219"/>
            <ac:spMk id="8" creationId="{93734940-2451-C06E-79A8-22A4908C6222}"/>
          </ac:spMkLst>
        </pc:spChg>
        <pc:spChg chg="mod topLvl">
          <ac:chgData name="前田 嘉哉 Yoshiya Maeda" userId="44518005-af7b-4fce-9a49-caafc48088b5" providerId="ADAL" clId="{209F8F5F-4143-42D3-BB97-6CA1AB47CE31}" dt="2025-06-27T00:31:07.263" v="1926" actId="207"/>
          <ac:spMkLst>
            <pc:docMk/>
            <pc:sldMk cId="587976231" sldId="2147474219"/>
            <ac:spMk id="9" creationId="{E4DDBF6F-6B3C-6F9A-B56C-7ED164EB98A8}"/>
          </ac:spMkLst>
        </pc:spChg>
        <pc:spChg chg="mod topLvl">
          <ac:chgData name="前田 嘉哉 Yoshiya Maeda" userId="44518005-af7b-4fce-9a49-caafc48088b5" providerId="ADAL" clId="{209F8F5F-4143-42D3-BB97-6CA1AB47CE31}" dt="2025-06-27T00:31:07.263" v="1926" actId="207"/>
          <ac:spMkLst>
            <pc:docMk/>
            <pc:sldMk cId="587976231" sldId="2147474219"/>
            <ac:spMk id="10" creationId="{DBEBDF54-10CF-3A8C-338C-7A3267C64714}"/>
          </ac:spMkLst>
        </pc:spChg>
        <pc:spChg chg="mod topLvl">
          <ac:chgData name="前田 嘉哉 Yoshiya Maeda" userId="44518005-af7b-4fce-9a49-caafc48088b5" providerId="ADAL" clId="{209F8F5F-4143-42D3-BB97-6CA1AB47CE31}" dt="2025-06-27T00:31:07.263" v="1926" actId="207"/>
          <ac:spMkLst>
            <pc:docMk/>
            <pc:sldMk cId="587976231" sldId="2147474219"/>
            <ac:spMk id="11" creationId="{4BB2064A-366B-27D2-045E-C63BFC9C6637}"/>
          </ac:spMkLst>
        </pc:spChg>
        <pc:spChg chg="mod topLvl">
          <ac:chgData name="前田 嘉哉 Yoshiya Maeda" userId="44518005-af7b-4fce-9a49-caafc48088b5" providerId="ADAL" clId="{209F8F5F-4143-42D3-BB97-6CA1AB47CE31}" dt="2025-06-27T00:31:07.263" v="1926" actId="207"/>
          <ac:spMkLst>
            <pc:docMk/>
            <pc:sldMk cId="587976231" sldId="2147474219"/>
            <ac:spMk id="12" creationId="{587CB719-5B9B-E683-74A0-7CE414089CC3}"/>
          </ac:spMkLst>
        </pc:spChg>
        <pc:spChg chg="mod topLvl">
          <ac:chgData name="前田 嘉哉 Yoshiya Maeda" userId="44518005-af7b-4fce-9a49-caafc48088b5" providerId="ADAL" clId="{209F8F5F-4143-42D3-BB97-6CA1AB47CE31}" dt="2025-06-27T00:31:07.263" v="1926" actId="207"/>
          <ac:spMkLst>
            <pc:docMk/>
            <pc:sldMk cId="587976231" sldId="2147474219"/>
            <ac:spMk id="13" creationId="{62AA5D7E-B2A5-E83B-4D00-FC7ACD159809}"/>
          </ac:spMkLst>
        </pc:spChg>
        <pc:spChg chg="mod topLvl">
          <ac:chgData name="前田 嘉哉 Yoshiya Maeda" userId="44518005-af7b-4fce-9a49-caafc48088b5" providerId="ADAL" clId="{209F8F5F-4143-42D3-BB97-6CA1AB47CE31}" dt="2025-06-27T00:31:07.263" v="1926" actId="207"/>
          <ac:spMkLst>
            <pc:docMk/>
            <pc:sldMk cId="587976231" sldId="2147474219"/>
            <ac:spMk id="14" creationId="{354B0A0A-6640-7499-C777-9D226B5B9F3F}"/>
          </ac:spMkLst>
        </pc:spChg>
        <pc:spChg chg="mod topLvl">
          <ac:chgData name="前田 嘉哉 Yoshiya Maeda" userId="44518005-af7b-4fce-9a49-caafc48088b5" providerId="ADAL" clId="{209F8F5F-4143-42D3-BB97-6CA1AB47CE31}" dt="2025-06-27T00:31:07.263" v="1926" actId="207"/>
          <ac:spMkLst>
            <pc:docMk/>
            <pc:sldMk cId="587976231" sldId="2147474219"/>
            <ac:spMk id="15" creationId="{06D60570-E719-14BB-4E0E-9654779CF441}"/>
          </ac:spMkLst>
        </pc:spChg>
        <pc:spChg chg="del">
          <ac:chgData name="前田 嘉哉 Yoshiya Maeda" userId="44518005-af7b-4fce-9a49-caafc48088b5" providerId="ADAL" clId="{209F8F5F-4143-42D3-BB97-6CA1AB47CE31}" dt="2025-06-27T00:24:08.396" v="1867" actId="478"/>
          <ac:spMkLst>
            <pc:docMk/>
            <pc:sldMk cId="587976231" sldId="2147474219"/>
            <ac:spMk id="24" creationId="{350A48F9-6FE0-5317-02B8-99E1103E166A}"/>
          </ac:spMkLst>
        </pc:spChg>
        <pc:spChg chg="del">
          <ac:chgData name="前田 嘉哉 Yoshiya Maeda" userId="44518005-af7b-4fce-9a49-caafc48088b5" providerId="ADAL" clId="{209F8F5F-4143-42D3-BB97-6CA1AB47CE31}" dt="2025-06-27T00:24:08.396" v="1867" actId="478"/>
          <ac:spMkLst>
            <pc:docMk/>
            <pc:sldMk cId="587976231" sldId="2147474219"/>
            <ac:spMk id="25" creationId="{33079CFA-016B-F001-1FF5-C0CEB40449D8}"/>
          </ac:spMkLst>
        </pc:spChg>
        <pc:spChg chg="del">
          <ac:chgData name="前田 嘉哉 Yoshiya Maeda" userId="44518005-af7b-4fce-9a49-caafc48088b5" providerId="ADAL" clId="{209F8F5F-4143-42D3-BB97-6CA1AB47CE31}" dt="2025-06-27T00:24:08.396" v="1867" actId="478"/>
          <ac:spMkLst>
            <pc:docMk/>
            <pc:sldMk cId="587976231" sldId="2147474219"/>
            <ac:spMk id="26" creationId="{1E66F843-D9D7-120F-8429-AC4C91EFFF09}"/>
          </ac:spMkLst>
        </pc:spChg>
        <pc:spChg chg="del">
          <ac:chgData name="前田 嘉哉 Yoshiya Maeda" userId="44518005-af7b-4fce-9a49-caafc48088b5" providerId="ADAL" clId="{209F8F5F-4143-42D3-BB97-6CA1AB47CE31}" dt="2025-06-27T00:24:08.396" v="1867" actId="478"/>
          <ac:spMkLst>
            <pc:docMk/>
            <pc:sldMk cId="587976231" sldId="2147474219"/>
            <ac:spMk id="27" creationId="{FE4BD26B-774D-B9F5-6D76-3376DC7B2040}"/>
          </ac:spMkLst>
        </pc:spChg>
        <pc:spChg chg="del">
          <ac:chgData name="前田 嘉哉 Yoshiya Maeda" userId="44518005-af7b-4fce-9a49-caafc48088b5" providerId="ADAL" clId="{209F8F5F-4143-42D3-BB97-6CA1AB47CE31}" dt="2025-06-27T00:24:08.396" v="1867" actId="478"/>
          <ac:spMkLst>
            <pc:docMk/>
            <pc:sldMk cId="587976231" sldId="2147474219"/>
            <ac:spMk id="28" creationId="{97EF70E0-15B2-FB55-81D7-54129520D1D5}"/>
          </ac:spMkLst>
        </pc:spChg>
        <pc:spChg chg="del">
          <ac:chgData name="前田 嘉哉 Yoshiya Maeda" userId="44518005-af7b-4fce-9a49-caafc48088b5" providerId="ADAL" clId="{209F8F5F-4143-42D3-BB97-6CA1AB47CE31}" dt="2025-06-27T00:24:08.396" v="1867" actId="478"/>
          <ac:spMkLst>
            <pc:docMk/>
            <pc:sldMk cId="587976231" sldId="2147474219"/>
            <ac:spMk id="29" creationId="{3507F5E9-F6CC-5375-C13D-3BB7524B7AC7}"/>
          </ac:spMkLst>
        </pc:spChg>
        <pc:spChg chg="del">
          <ac:chgData name="前田 嘉哉 Yoshiya Maeda" userId="44518005-af7b-4fce-9a49-caafc48088b5" providerId="ADAL" clId="{209F8F5F-4143-42D3-BB97-6CA1AB47CE31}" dt="2025-06-27T00:24:08.396" v="1867" actId="478"/>
          <ac:spMkLst>
            <pc:docMk/>
            <pc:sldMk cId="587976231" sldId="2147474219"/>
            <ac:spMk id="30" creationId="{328E0A7D-2EFC-A95D-8EE4-51F2051B6E4C}"/>
          </ac:spMkLst>
        </pc:spChg>
        <pc:spChg chg="del">
          <ac:chgData name="前田 嘉哉 Yoshiya Maeda" userId="44518005-af7b-4fce-9a49-caafc48088b5" providerId="ADAL" clId="{209F8F5F-4143-42D3-BB97-6CA1AB47CE31}" dt="2025-06-27T00:24:08.396" v="1867" actId="478"/>
          <ac:spMkLst>
            <pc:docMk/>
            <pc:sldMk cId="587976231" sldId="2147474219"/>
            <ac:spMk id="31" creationId="{E1424465-FFDC-1870-C894-8658CF9ECBF8}"/>
          </ac:spMkLst>
        </pc:spChg>
        <pc:spChg chg="del">
          <ac:chgData name="前田 嘉哉 Yoshiya Maeda" userId="44518005-af7b-4fce-9a49-caafc48088b5" providerId="ADAL" clId="{209F8F5F-4143-42D3-BB97-6CA1AB47CE31}" dt="2025-06-27T00:24:08.396" v="1867" actId="478"/>
          <ac:spMkLst>
            <pc:docMk/>
            <pc:sldMk cId="587976231" sldId="2147474219"/>
            <ac:spMk id="32" creationId="{F489B603-7AD7-FA52-D9D4-BF50A839DE9B}"/>
          </ac:spMkLst>
        </pc:spChg>
        <pc:spChg chg="del">
          <ac:chgData name="前田 嘉哉 Yoshiya Maeda" userId="44518005-af7b-4fce-9a49-caafc48088b5" providerId="ADAL" clId="{209F8F5F-4143-42D3-BB97-6CA1AB47CE31}" dt="2025-06-27T00:24:08.396" v="1867" actId="478"/>
          <ac:spMkLst>
            <pc:docMk/>
            <pc:sldMk cId="587976231" sldId="2147474219"/>
            <ac:spMk id="37" creationId="{A0DCE670-9522-3F20-F56A-F451406C8718}"/>
          </ac:spMkLst>
        </pc:spChg>
        <pc:spChg chg="del">
          <ac:chgData name="前田 嘉哉 Yoshiya Maeda" userId="44518005-af7b-4fce-9a49-caafc48088b5" providerId="ADAL" clId="{209F8F5F-4143-42D3-BB97-6CA1AB47CE31}" dt="2025-06-27T00:24:08.396" v="1867" actId="478"/>
          <ac:spMkLst>
            <pc:docMk/>
            <pc:sldMk cId="587976231" sldId="2147474219"/>
            <ac:spMk id="38" creationId="{BBC3B78D-91EB-5B07-B86C-6C3D869379F5}"/>
          </ac:spMkLst>
        </pc:spChg>
        <pc:spChg chg="del">
          <ac:chgData name="前田 嘉哉 Yoshiya Maeda" userId="44518005-af7b-4fce-9a49-caafc48088b5" providerId="ADAL" clId="{209F8F5F-4143-42D3-BB97-6CA1AB47CE31}" dt="2025-06-27T00:24:08.396" v="1867" actId="478"/>
          <ac:spMkLst>
            <pc:docMk/>
            <pc:sldMk cId="587976231" sldId="2147474219"/>
            <ac:spMk id="39" creationId="{AA871ACA-966B-AB0B-3EF3-67328FAFBAF3}"/>
          </ac:spMkLst>
        </pc:spChg>
        <pc:spChg chg="del">
          <ac:chgData name="前田 嘉哉 Yoshiya Maeda" userId="44518005-af7b-4fce-9a49-caafc48088b5" providerId="ADAL" clId="{209F8F5F-4143-42D3-BB97-6CA1AB47CE31}" dt="2025-06-27T00:24:08.396" v="1867" actId="478"/>
          <ac:spMkLst>
            <pc:docMk/>
            <pc:sldMk cId="587976231" sldId="2147474219"/>
            <ac:spMk id="40" creationId="{9F6483C9-270A-8B72-ED30-128FB620AF1C}"/>
          </ac:spMkLst>
        </pc:spChg>
        <pc:spChg chg="del">
          <ac:chgData name="前田 嘉哉 Yoshiya Maeda" userId="44518005-af7b-4fce-9a49-caafc48088b5" providerId="ADAL" clId="{209F8F5F-4143-42D3-BB97-6CA1AB47CE31}" dt="2025-06-27T00:24:08.396" v="1867" actId="478"/>
          <ac:spMkLst>
            <pc:docMk/>
            <pc:sldMk cId="587976231" sldId="2147474219"/>
            <ac:spMk id="41" creationId="{042F5E4B-125C-F4E3-3909-6730176F6896}"/>
          </ac:spMkLst>
        </pc:spChg>
        <pc:spChg chg="mod topLvl">
          <ac:chgData name="前田 嘉哉 Yoshiya Maeda" userId="44518005-af7b-4fce-9a49-caafc48088b5" providerId="ADAL" clId="{209F8F5F-4143-42D3-BB97-6CA1AB47CE31}" dt="2025-06-27T00:31:40.369" v="1929" actId="207"/>
          <ac:spMkLst>
            <pc:docMk/>
            <pc:sldMk cId="587976231" sldId="2147474219"/>
            <ac:spMk id="42" creationId="{EA813A87-361F-A29B-0376-248CB95EA438}"/>
          </ac:spMkLst>
        </pc:spChg>
        <pc:spChg chg="del">
          <ac:chgData name="前田 嘉哉 Yoshiya Maeda" userId="44518005-af7b-4fce-9a49-caafc48088b5" providerId="ADAL" clId="{209F8F5F-4143-42D3-BB97-6CA1AB47CE31}" dt="2025-06-27T00:24:08.396" v="1867" actId="478"/>
          <ac:spMkLst>
            <pc:docMk/>
            <pc:sldMk cId="587976231" sldId="2147474219"/>
            <ac:spMk id="43" creationId="{5D8AFCE9-78DD-4159-1D58-6665CF45ED2B}"/>
          </ac:spMkLst>
        </pc:spChg>
        <pc:spChg chg="del">
          <ac:chgData name="前田 嘉哉 Yoshiya Maeda" userId="44518005-af7b-4fce-9a49-caafc48088b5" providerId="ADAL" clId="{209F8F5F-4143-42D3-BB97-6CA1AB47CE31}" dt="2025-06-27T00:24:08.396" v="1867" actId="478"/>
          <ac:spMkLst>
            <pc:docMk/>
            <pc:sldMk cId="587976231" sldId="2147474219"/>
            <ac:spMk id="44" creationId="{0ADB2FDD-34A4-2FA9-4130-298877044277}"/>
          </ac:spMkLst>
        </pc:spChg>
        <pc:spChg chg="del">
          <ac:chgData name="前田 嘉哉 Yoshiya Maeda" userId="44518005-af7b-4fce-9a49-caafc48088b5" providerId="ADAL" clId="{209F8F5F-4143-42D3-BB97-6CA1AB47CE31}" dt="2025-06-27T00:24:08.396" v="1867" actId="478"/>
          <ac:spMkLst>
            <pc:docMk/>
            <pc:sldMk cId="587976231" sldId="2147474219"/>
            <ac:spMk id="45" creationId="{A855A596-B67F-5985-48EB-9B6B4C930D41}"/>
          </ac:spMkLst>
        </pc:spChg>
        <pc:spChg chg="del">
          <ac:chgData name="前田 嘉哉 Yoshiya Maeda" userId="44518005-af7b-4fce-9a49-caafc48088b5" providerId="ADAL" clId="{209F8F5F-4143-42D3-BB97-6CA1AB47CE31}" dt="2025-06-27T00:24:08.396" v="1867" actId="478"/>
          <ac:spMkLst>
            <pc:docMk/>
            <pc:sldMk cId="587976231" sldId="2147474219"/>
            <ac:spMk id="46" creationId="{D67DD756-7532-DE8E-294E-7EC0E3F05BAB}"/>
          </ac:spMkLst>
        </pc:spChg>
        <pc:spChg chg="del">
          <ac:chgData name="前田 嘉哉 Yoshiya Maeda" userId="44518005-af7b-4fce-9a49-caafc48088b5" providerId="ADAL" clId="{209F8F5F-4143-42D3-BB97-6CA1AB47CE31}" dt="2025-06-27T00:24:08.396" v="1867" actId="478"/>
          <ac:spMkLst>
            <pc:docMk/>
            <pc:sldMk cId="587976231" sldId="2147474219"/>
            <ac:spMk id="47" creationId="{CEB18841-6674-C394-14D4-E3CE8FD77629}"/>
          </ac:spMkLst>
        </pc:spChg>
        <pc:grpChg chg="del">
          <ac:chgData name="前田 嘉哉 Yoshiya Maeda" userId="44518005-af7b-4fce-9a49-caafc48088b5" providerId="ADAL" clId="{209F8F5F-4143-42D3-BB97-6CA1AB47CE31}" dt="2025-06-27T00:24:23.861" v="1870" actId="165"/>
          <ac:grpSpMkLst>
            <pc:docMk/>
            <pc:sldMk cId="587976231" sldId="2147474219"/>
            <ac:grpSpMk id="16" creationId="{F1CF90C3-CF06-9468-9FD7-0F09EE1CAF2B}"/>
          </ac:grpSpMkLst>
        </pc:grpChg>
        <pc:grpChg chg="add del mod">
          <ac:chgData name="前田 嘉哉 Yoshiya Maeda" userId="44518005-af7b-4fce-9a49-caafc48088b5" providerId="ADAL" clId="{209F8F5F-4143-42D3-BB97-6CA1AB47CE31}" dt="2025-06-27T00:31:02.825" v="1925" actId="165"/>
          <ac:grpSpMkLst>
            <pc:docMk/>
            <pc:sldMk cId="587976231" sldId="2147474219"/>
            <ac:grpSpMk id="49" creationId="{80E79760-1252-6E2E-4EF4-758175664991}"/>
          </ac:grpSpMkLst>
        </pc:grpChg>
        <pc:cxnChg chg="mod topLvl">
          <ac:chgData name="前田 嘉哉 Yoshiya Maeda" userId="44518005-af7b-4fce-9a49-caafc48088b5" providerId="ADAL" clId="{209F8F5F-4143-42D3-BB97-6CA1AB47CE31}" dt="2025-06-27T00:25:49.167" v="1892" actId="1037"/>
          <ac:cxnSpMkLst>
            <pc:docMk/>
            <pc:sldMk cId="587976231" sldId="2147474219"/>
            <ac:cxnSpMk id="17" creationId="{D1B4750E-CDF0-D147-3C21-FFA2C7764DE1}"/>
          </ac:cxnSpMkLst>
        </pc:cxnChg>
        <pc:cxnChg chg="mod topLvl">
          <ac:chgData name="前田 嘉哉 Yoshiya Maeda" userId="44518005-af7b-4fce-9a49-caafc48088b5" providerId="ADAL" clId="{209F8F5F-4143-42D3-BB97-6CA1AB47CE31}" dt="2025-06-27T00:25:49.167" v="1892" actId="1037"/>
          <ac:cxnSpMkLst>
            <pc:docMk/>
            <pc:sldMk cId="587976231" sldId="2147474219"/>
            <ac:cxnSpMk id="18" creationId="{DBBB0E17-103C-52C3-0F6E-F19886C838B6}"/>
          </ac:cxnSpMkLst>
        </pc:cxnChg>
        <pc:cxnChg chg="mod topLvl">
          <ac:chgData name="前田 嘉哉 Yoshiya Maeda" userId="44518005-af7b-4fce-9a49-caafc48088b5" providerId="ADAL" clId="{209F8F5F-4143-42D3-BB97-6CA1AB47CE31}" dt="2025-06-27T00:25:49.167" v="1892" actId="1037"/>
          <ac:cxnSpMkLst>
            <pc:docMk/>
            <pc:sldMk cId="587976231" sldId="2147474219"/>
            <ac:cxnSpMk id="19" creationId="{67EB0DD1-42B2-CF06-B930-7533995C6CCF}"/>
          </ac:cxnSpMkLst>
        </pc:cxnChg>
        <pc:cxnChg chg="mod topLvl">
          <ac:chgData name="前田 嘉哉 Yoshiya Maeda" userId="44518005-af7b-4fce-9a49-caafc48088b5" providerId="ADAL" clId="{209F8F5F-4143-42D3-BB97-6CA1AB47CE31}" dt="2025-06-27T00:25:49.167" v="1892" actId="1037"/>
          <ac:cxnSpMkLst>
            <pc:docMk/>
            <pc:sldMk cId="587976231" sldId="2147474219"/>
            <ac:cxnSpMk id="20" creationId="{4B3EA20F-82B5-98CF-9F18-1D89FE17651B}"/>
          </ac:cxnSpMkLst>
        </pc:cxnChg>
        <pc:cxnChg chg="mod topLvl">
          <ac:chgData name="前田 嘉哉 Yoshiya Maeda" userId="44518005-af7b-4fce-9a49-caafc48088b5" providerId="ADAL" clId="{209F8F5F-4143-42D3-BB97-6CA1AB47CE31}" dt="2025-06-27T00:25:49.167" v="1892" actId="1037"/>
          <ac:cxnSpMkLst>
            <pc:docMk/>
            <pc:sldMk cId="587976231" sldId="2147474219"/>
            <ac:cxnSpMk id="21" creationId="{6BFAC19F-DCEC-CB3E-3616-DF9F96D1A0B5}"/>
          </ac:cxnSpMkLst>
        </pc:cxnChg>
        <pc:cxnChg chg="mod topLvl">
          <ac:chgData name="前田 嘉哉 Yoshiya Maeda" userId="44518005-af7b-4fce-9a49-caafc48088b5" providerId="ADAL" clId="{209F8F5F-4143-42D3-BB97-6CA1AB47CE31}" dt="2025-06-27T00:25:49.167" v="1892" actId="1037"/>
          <ac:cxnSpMkLst>
            <pc:docMk/>
            <pc:sldMk cId="587976231" sldId="2147474219"/>
            <ac:cxnSpMk id="22" creationId="{15817DF8-ED3F-562B-7697-8C7FA21E52B5}"/>
          </ac:cxnSpMkLst>
        </pc:cxnChg>
        <pc:cxnChg chg="mod topLvl">
          <ac:chgData name="前田 嘉哉 Yoshiya Maeda" userId="44518005-af7b-4fce-9a49-caafc48088b5" providerId="ADAL" clId="{209F8F5F-4143-42D3-BB97-6CA1AB47CE31}" dt="2025-06-27T00:25:49.167" v="1892" actId="1037"/>
          <ac:cxnSpMkLst>
            <pc:docMk/>
            <pc:sldMk cId="587976231" sldId="2147474219"/>
            <ac:cxnSpMk id="23" creationId="{47240CA4-DB1B-B4A9-AB11-0F64760558D8}"/>
          </ac:cxnSpMkLst>
        </pc:cxnChg>
        <pc:cxnChg chg="del">
          <ac:chgData name="前田 嘉哉 Yoshiya Maeda" userId="44518005-af7b-4fce-9a49-caafc48088b5" providerId="ADAL" clId="{209F8F5F-4143-42D3-BB97-6CA1AB47CE31}" dt="2025-06-27T00:24:08.396" v="1867" actId="478"/>
          <ac:cxnSpMkLst>
            <pc:docMk/>
            <pc:sldMk cId="587976231" sldId="2147474219"/>
            <ac:cxnSpMk id="33" creationId="{3A51AFB2-C6E2-E2DA-6233-4B6EB6DB34F1}"/>
          </ac:cxnSpMkLst>
        </pc:cxnChg>
        <pc:cxnChg chg="del">
          <ac:chgData name="前田 嘉哉 Yoshiya Maeda" userId="44518005-af7b-4fce-9a49-caafc48088b5" providerId="ADAL" clId="{209F8F5F-4143-42D3-BB97-6CA1AB47CE31}" dt="2025-06-27T00:24:08.396" v="1867" actId="478"/>
          <ac:cxnSpMkLst>
            <pc:docMk/>
            <pc:sldMk cId="587976231" sldId="2147474219"/>
            <ac:cxnSpMk id="34" creationId="{03C44467-7F66-FB8F-DE01-960C3D3480DF}"/>
          </ac:cxnSpMkLst>
        </pc:cxnChg>
        <pc:cxnChg chg="del">
          <ac:chgData name="前田 嘉哉 Yoshiya Maeda" userId="44518005-af7b-4fce-9a49-caafc48088b5" providerId="ADAL" clId="{209F8F5F-4143-42D3-BB97-6CA1AB47CE31}" dt="2025-06-27T00:24:08.396" v="1867" actId="478"/>
          <ac:cxnSpMkLst>
            <pc:docMk/>
            <pc:sldMk cId="587976231" sldId="2147474219"/>
            <ac:cxnSpMk id="35" creationId="{398DDE16-FAA6-05AB-DD56-DE242E31C740}"/>
          </ac:cxnSpMkLst>
        </pc:cxnChg>
        <pc:cxnChg chg="del">
          <ac:chgData name="前田 嘉哉 Yoshiya Maeda" userId="44518005-af7b-4fce-9a49-caafc48088b5" providerId="ADAL" clId="{209F8F5F-4143-42D3-BB97-6CA1AB47CE31}" dt="2025-06-27T00:24:08.396" v="1867" actId="478"/>
          <ac:cxnSpMkLst>
            <pc:docMk/>
            <pc:sldMk cId="587976231" sldId="2147474219"/>
            <ac:cxnSpMk id="36" creationId="{5993FB6F-F7A1-3A66-5A66-A3F7DDC0EEE6}"/>
          </ac:cxnSpMkLst>
        </pc:cxnChg>
      </pc:sldChg>
      <pc:sldChg chg="add del">
        <pc:chgData name="前田 嘉哉 Yoshiya Maeda" userId="44518005-af7b-4fce-9a49-caafc48088b5" providerId="ADAL" clId="{209F8F5F-4143-42D3-BB97-6CA1AB47CE31}" dt="2025-06-23T11:29:07.453" v="711" actId="47"/>
        <pc:sldMkLst>
          <pc:docMk/>
          <pc:sldMk cId="1953024638" sldId="2147474220"/>
        </pc:sldMkLst>
      </pc:sldChg>
      <pc:sldChg chg="del">
        <pc:chgData name="前田 嘉哉 Yoshiya Maeda" userId="44518005-af7b-4fce-9a49-caafc48088b5" providerId="ADAL" clId="{209F8F5F-4143-42D3-BB97-6CA1AB47CE31}" dt="2025-06-23T11:29:07.453" v="711" actId="47"/>
        <pc:sldMkLst>
          <pc:docMk/>
          <pc:sldMk cId="1929541497" sldId="2147474222"/>
        </pc:sldMkLst>
      </pc:sldChg>
      <pc:sldChg chg="del">
        <pc:chgData name="前田 嘉哉 Yoshiya Maeda" userId="44518005-af7b-4fce-9a49-caafc48088b5" providerId="ADAL" clId="{209F8F5F-4143-42D3-BB97-6CA1AB47CE31}" dt="2025-06-23T11:29:07.453" v="711" actId="47"/>
        <pc:sldMkLst>
          <pc:docMk/>
          <pc:sldMk cId="363661156" sldId="2147474223"/>
        </pc:sldMkLst>
      </pc:sldChg>
      <pc:sldChg chg="del">
        <pc:chgData name="前田 嘉哉 Yoshiya Maeda" userId="44518005-af7b-4fce-9a49-caafc48088b5" providerId="ADAL" clId="{209F8F5F-4143-42D3-BB97-6CA1AB47CE31}" dt="2025-06-23T11:29:07.453" v="711" actId="47"/>
        <pc:sldMkLst>
          <pc:docMk/>
          <pc:sldMk cId="984686364" sldId="2147474224"/>
        </pc:sldMkLst>
      </pc:sldChg>
      <pc:sldChg chg="addSp delSp modSp new del mod">
        <pc:chgData name="前田 嘉哉 Yoshiya Maeda" userId="44518005-af7b-4fce-9a49-caafc48088b5" providerId="ADAL" clId="{209F8F5F-4143-42D3-BB97-6CA1AB47CE31}" dt="2025-07-08T09:22:51.932" v="2661" actId="47"/>
        <pc:sldMkLst>
          <pc:docMk/>
          <pc:sldMk cId="2765049356" sldId="2147474225"/>
        </pc:sldMkLst>
        <pc:spChg chg="mod">
          <ac:chgData name="前田 嘉哉 Yoshiya Maeda" userId="44518005-af7b-4fce-9a49-caafc48088b5" providerId="ADAL" clId="{209F8F5F-4143-42D3-BB97-6CA1AB47CE31}" dt="2025-06-23T11:08:11.112" v="76"/>
          <ac:spMkLst>
            <pc:docMk/>
            <pc:sldMk cId="2765049356" sldId="2147474225"/>
            <ac:spMk id="2" creationId="{7A3ADDE5-A1CD-4DA0-20B7-54AF11B7F4F2}"/>
          </ac:spMkLst>
        </pc:spChg>
        <pc:spChg chg="del">
          <ac:chgData name="前田 嘉哉 Yoshiya Maeda" userId="44518005-af7b-4fce-9a49-caafc48088b5" providerId="ADAL" clId="{209F8F5F-4143-42D3-BB97-6CA1AB47CE31}" dt="2025-06-26T07:55:20.196" v="1497" actId="478"/>
          <ac:spMkLst>
            <pc:docMk/>
            <pc:sldMk cId="2765049356" sldId="2147474225"/>
            <ac:spMk id="3" creationId="{0B5F39D2-A732-8E05-AEF7-ECB9EF7259DA}"/>
          </ac:spMkLst>
        </pc:spChg>
        <pc:spChg chg="add mod">
          <ac:chgData name="前田 嘉哉 Yoshiya Maeda" userId="44518005-af7b-4fce-9a49-caafc48088b5" providerId="ADAL" clId="{209F8F5F-4143-42D3-BB97-6CA1AB47CE31}" dt="2025-07-08T09:03:34.608" v="2056" actId="3064"/>
          <ac:spMkLst>
            <pc:docMk/>
            <pc:sldMk cId="2765049356" sldId="2147474225"/>
            <ac:spMk id="4" creationId="{017BDAD6-5D1F-74CA-AEF8-366EBD501BAD}"/>
          </ac:spMkLst>
        </pc:spChg>
        <pc:spChg chg="add del mod">
          <ac:chgData name="前田 嘉哉 Yoshiya Maeda" userId="44518005-af7b-4fce-9a49-caafc48088b5" providerId="ADAL" clId="{209F8F5F-4143-42D3-BB97-6CA1AB47CE31}" dt="2025-06-26T07:35:49.096" v="910" actId="478"/>
          <ac:spMkLst>
            <pc:docMk/>
            <pc:sldMk cId="2765049356" sldId="2147474225"/>
            <ac:spMk id="4" creationId="{33E19270-B9DB-6E4E-06AD-17E4169B164D}"/>
          </ac:spMkLst>
        </pc:spChg>
        <pc:spChg chg="add mod">
          <ac:chgData name="前田 嘉哉 Yoshiya Maeda" userId="44518005-af7b-4fce-9a49-caafc48088b5" providerId="ADAL" clId="{209F8F5F-4143-42D3-BB97-6CA1AB47CE31}" dt="2025-06-27T00:30:39.837" v="1917" actId="14100"/>
          <ac:spMkLst>
            <pc:docMk/>
            <pc:sldMk cId="2765049356" sldId="2147474225"/>
            <ac:spMk id="5" creationId="{5628FBB5-CC2E-85B9-4945-395B818BC1A5}"/>
          </ac:spMkLst>
        </pc:spChg>
        <pc:spChg chg="add mod">
          <ac:chgData name="前田 嘉哉 Yoshiya Maeda" userId="44518005-af7b-4fce-9a49-caafc48088b5" providerId="ADAL" clId="{209F8F5F-4143-42D3-BB97-6CA1AB47CE31}" dt="2025-06-23T11:13:10.694" v="255" actId="164"/>
          <ac:spMkLst>
            <pc:docMk/>
            <pc:sldMk cId="2765049356" sldId="2147474225"/>
            <ac:spMk id="7" creationId="{2DF81AE1-F4A6-7F6E-0D55-A1555936C37D}"/>
          </ac:spMkLst>
        </pc:spChg>
        <pc:spChg chg="add mod">
          <ac:chgData name="前田 嘉哉 Yoshiya Maeda" userId="44518005-af7b-4fce-9a49-caafc48088b5" providerId="ADAL" clId="{209F8F5F-4143-42D3-BB97-6CA1AB47CE31}" dt="2025-06-23T11:13:10.694" v="255" actId="164"/>
          <ac:spMkLst>
            <pc:docMk/>
            <pc:sldMk cId="2765049356" sldId="2147474225"/>
            <ac:spMk id="8" creationId="{9B309868-2D6C-1107-9983-A0CD9814C953}"/>
          </ac:spMkLst>
        </pc:spChg>
        <pc:spChg chg="add mod">
          <ac:chgData name="前田 嘉哉 Yoshiya Maeda" userId="44518005-af7b-4fce-9a49-caafc48088b5" providerId="ADAL" clId="{209F8F5F-4143-42D3-BB97-6CA1AB47CE31}" dt="2025-06-23T11:13:10.694" v="255" actId="164"/>
          <ac:spMkLst>
            <pc:docMk/>
            <pc:sldMk cId="2765049356" sldId="2147474225"/>
            <ac:spMk id="9" creationId="{90307B53-00D7-CE74-6DF1-354B0EAC7991}"/>
          </ac:spMkLst>
        </pc:spChg>
        <pc:spChg chg="add mod">
          <ac:chgData name="前田 嘉哉 Yoshiya Maeda" userId="44518005-af7b-4fce-9a49-caafc48088b5" providerId="ADAL" clId="{209F8F5F-4143-42D3-BB97-6CA1AB47CE31}" dt="2025-06-23T11:13:10.694" v="255" actId="164"/>
          <ac:spMkLst>
            <pc:docMk/>
            <pc:sldMk cId="2765049356" sldId="2147474225"/>
            <ac:spMk id="10" creationId="{AFFA66B9-315D-1F71-C178-7B371773D01F}"/>
          </ac:spMkLst>
        </pc:spChg>
        <pc:spChg chg="add mod">
          <ac:chgData name="前田 嘉哉 Yoshiya Maeda" userId="44518005-af7b-4fce-9a49-caafc48088b5" providerId="ADAL" clId="{209F8F5F-4143-42D3-BB97-6CA1AB47CE31}" dt="2025-06-23T11:13:10.694" v="255" actId="164"/>
          <ac:spMkLst>
            <pc:docMk/>
            <pc:sldMk cId="2765049356" sldId="2147474225"/>
            <ac:spMk id="11" creationId="{80C46D8F-0A97-FE2E-44E5-FA409245691D}"/>
          </ac:spMkLst>
        </pc:spChg>
        <pc:spChg chg="add mod topLvl">
          <ac:chgData name="前田 嘉哉 Yoshiya Maeda" userId="44518005-af7b-4fce-9a49-caafc48088b5" providerId="ADAL" clId="{209F8F5F-4143-42D3-BB97-6CA1AB47CE31}" dt="2025-07-08T09:03:34.608" v="2056" actId="3064"/>
          <ac:spMkLst>
            <pc:docMk/>
            <pc:sldMk cId="2765049356" sldId="2147474225"/>
            <ac:spMk id="13" creationId="{EE0DD375-5743-C752-613F-E8D1A22C82C4}"/>
          </ac:spMkLst>
        </pc:spChg>
        <pc:spChg chg="add mod topLvl">
          <ac:chgData name="前田 嘉哉 Yoshiya Maeda" userId="44518005-af7b-4fce-9a49-caafc48088b5" providerId="ADAL" clId="{209F8F5F-4143-42D3-BB97-6CA1AB47CE31}" dt="2025-07-08T09:03:34.608" v="2056" actId="3064"/>
          <ac:spMkLst>
            <pc:docMk/>
            <pc:sldMk cId="2765049356" sldId="2147474225"/>
            <ac:spMk id="14" creationId="{9BB084E0-FA9E-4C0C-32A1-848055D643A9}"/>
          </ac:spMkLst>
        </pc:spChg>
        <pc:spChg chg="add mod">
          <ac:chgData name="前田 嘉哉 Yoshiya Maeda" userId="44518005-af7b-4fce-9a49-caafc48088b5" providerId="ADAL" clId="{209F8F5F-4143-42D3-BB97-6CA1AB47CE31}" dt="2025-07-08T09:03:34.608" v="2056" actId="3064"/>
          <ac:spMkLst>
            <pc:docMk/>
            <pc:sldMk cId="2765049356" sldId="2147474225"/>
            <ac:spMk id="15" creationId="{EA0BE3C4-1133-77E2-3845-10A73B7612B8}"/>
          </ac:spMkLst>
        </pc:spChg>
        <pc:spChg chg="add mod topLvl">
          <ac:chgData name="前田 嘉哉 Yoshiya Maeda" userId="44518005-af7b-4fce-9a49-caafc48088b5" providerId="ADAL" clId="{209F8F5F-4143-42D3-BB97-6CA1AB47CE31}" dt="2025-06-27T00:07:37.234" v="1676" actId="1076"/>
          <ac:spMkLst>
            <pc:docMk/>
            <pc:sldMk cId="2765049356" sldId="2147474225"/>
            <ac:spMk id="16" creationId="{8B134EC3-9B2A-C1FD-9358-AE5B0574DFB9}"/>
          </ac:spMkLst>
        </pc:spChg>
        <pc:spChg chg="add mod">
          <ac:chgData name="前田 嘉哉 Yoshiya Maeda" userId="44518005-af7b-4fce-9a49-caafc48088b5" providerId="ADAL" clId="{209F8F5F-4143-42D3-BB97-6CA1AB47CE31}" dt="2025-07-08T09:03:34.608" v="2056" actId="3064"/>
          <ac:spMkLst>
            <pc:docMk/>
            <pc:sldMk cId="2765049356" sldId="2147474225"/>
            <ac:spMk id="18" creationId="{9D8DDBB1-E581-C2A0-26C0-A60AB57E71D0}"/>
          </ac:spMkLst>
        </pc:spChg>
        <pc:grpChg chg="add del mod">
          <ac:chgData name="前田 嘉哉 Yoshiya Maeda" userId="44518005-af7b-4fce-9a49-caafc48088b5" providerId="ADAL" clId="{209F8F5F-4143-42D3-BB97-6CA1AB47CE31}" dt="2025-06-23T11:13:34.370" v="260" actId="478"/>
          <ac:grpSpMkLst>
            <pc:docMk/>
            <pc:sldMk cId="2765049356" sldId="2147474225"/>
            <ac:grpSpMk id="12" creationId="{24BFAE83-04B5-3232-6854-12310CA4C338}"/>
          </ac:grpSpMkLst>
        </pc:grpChg>
        <pc:grpChg chg="add del mod">
          <ac:chgData name="前田 嘉哉 Yoshiya Maeda" userId="44518005-af7b-4fce-9a49-caafc48088b5" providerId="ADAL" clId="{209F8F5F-4143-42D3-BB97-6CA1AB47CE31}" dt="2025-06-23T11:22:27.498" v="459" actId="165"/>
          <ac:grpSpMkLst>
            <pc:docMk/>
            <pc:sldMk cId="2765049356" sldId="2147474225"/>
            <ac:grpSpMk id="17" creationId="{724F0AA9-50AC-E86A-2CBB-90272F4FAA7A}"/>
          </ac:grpSpMkLst>
        </pc:grpChg>
        <pc:picChg chg="add del mod">
          <ac:chgData name="前田 嘉哉 Yoshiya Maeda" userId="44518005-af7b-4fce-9a49-caafc48088b5" providerId="ADAL" clId="{209F8F5F-4143-42D3-BB97-6CA1AB47CE31}" dt="2025-06-23T11:12:57.736" v="252" actId="478"/>
          <ac:picMkLst>
            <pc:docMk/>
            <pc:sldMk cId="2765049356" sldId="2147474225"/>
            <ac:picMk id="5" creationId="{B9F168E5-821D-695A-3BF0-1DE294873BA4}"/>
          </ac:picMkLst>
        </pc:picChg>
        <pc:picChg chg="add mod">
          <ac:chgData name="前田 嘉哉 Yoshiya Maeda" userId="44518005-af7b-4fce-9a49-caafc48088b5" providerId="ADAL" clId="{209F8F5F-4143-42D3-BB97-6CA1AB47CE31}" dt="2025-06-23T11:13:10.694" v="255" actId="164"/>
          <ac:picMkLst>
            <pc:docMk/>
            <pc:sldMk cId="2765049356" sldId="2147474225"/>
            <ac:picMk id="6" creationId="{40FE23A3-599E-E4C8-2429-5C8060F3E6FD}"/>
          </ac:picMkLst>
        </pc:picChg>
      </pc:sldChg>
      <pc:sldChg chg="addSp delSp modSp add del mod ord">
        <pc:chgData name="前田 嘉哉 Yoshiya Maeda" userId="44518005-af7b-4fce-9a49-caafc48088b5" providerId="ADAL" clId="{209F8F5F-4143-42D3-BB97-6CA1AB47CE31}" dt="2025-07-08T09:22:51.932" v="2661" actId="47"/>
        <pc:sldMkLst>
          <pc:docMk/>
          <pc:sldMk cId="3235818155" sldId="2147474226"/>
        </pc:sldMkLst>
        <pc:spChg chg="mod">
          <ac:chgData name="前田 嘉哉 Yoshiya Maeda" userId="44518005-af7b-4fce-9a49-caafc48088b5" providerId="ADAL" clId="{209F8F5F-4143-42D3-BB97-6CA1AB47CE31}" dt="2025-06-23T11:08:45.566" v="89" actId="20577"/>
          <ac:spMkLst>
            <pc:docMk/>
            <pc:sldMk cId="3235818155" sldId="2147474226"/>
            <ac:spMk id="2" creationId="{7A3ADDE5-A1CD-4DA0-20B7-54AF11B7F4F2}"/>
          </ac:spMkLst>
        </pc:spChg>
        <pc:spChg chg="del">
          <ac:chgData name="前田 嘉哉 Yoshiya Maeda" userId="44518005-af7b-4fce-9a49-caafc48088b5" providerId="ADAL" clId="{209F8F5F-4143-42D3-BB97-6CA1AB47CE31}" dt="2025-06-26T07:55:24.146" v="1498" actId="478"/>
          <ac:spMkLst>
            <pc:docMk/>
            <pc:sldMk cId="3235818155" sldId="2147474226"/>
            <ac:spMk id="3" creationId="{0B5F39D2-A732-8E05-AEF7-ECB9EF7259DA}"/>
          </ac:spMkLst>
        </pc:spChg>
        <pc:spChg chg="add mod">
          <ac:chgData name="前田 嘉哉 Yoshiya Maeda" userId="44518005-af7b-4fce-9a49-caafc48088b5" providerId="ADAL" clId="{209F8F5F-4143-42D3-BB97-6CA1AB47CE31}" dt="2025-06-27T00:30:48.195" v="1918"/>
          <ac:spMkLst>
            <pc:docMk/>
            <pc:sldMk cId="3235818155" sldId="2147474226"/>
            <ac:spMk id="3" creationId="{6B1720DE-2259-C7FB-5A5D-DAB0A25500B7}"/>
          </ac:spMkLst>
        </pc:spChg>
        <pc:spChg chg="del">
          <ac:chgData name="前田 嘉哉 Yoshiya Maeda" userId="44518005-af7b-4fce-9a49-caafc48088b5" providerId="ADAL" clId="{209F8F5F-4143-42D3-BB97-6CA1AB47CE31}" dt="2025-06-23T11:16:00.057" v="341" actId="478"/>
          <ac:spMkLst>
            <pc:docMk/>
            <pc:sldMk cId="3235818155" sldId="2147474226"/>
            <ac:spMk id="4" creationId="{33E19270-B9DB-6E4E-06AD-17E4169B164D}"/>
          </ac:spMkLst>
        </pc:spChg>
        <pc:spChg chg="add mod">
          <ac:chgData name="前田 嘉哉 Yoshiya Maeda" userId="44518005-af7b-4fce-9a49-caafc48088b5" providerId="ADAL" clId="{209F8F5F-4143-42D3-BB97-6CA1AB47CE31}" dt="2025-07-08T09:03:43.716" v="2057" actId="3064"/>
          <ac:spMkLst>
            <pc:docMk/>
            <pc:sldMk cId="3235818155" sldId="2147474226"/>
            <ac:spMk id="5" creationId="{142D1814-374A-AB1A-C523-DE80496D4B5E}"/>
          </ac:spMkLst>
        </pc:spChg>
        <pc:spChg chg="add mod">
          <ac:chgData name="前田 嘉哉 Yoshiya Maeda" userId="44518005-af7b-4fce-9a49-caafc48088b5" providerId="ADAL" clId="{209F8F5F-4143-42D3-BB97-6CA1AB47CE31}" dt="2025-06-23T11:23:33.224" v="592" actId="14100"/>
          <ac:spMkLst>
            <pc:docMk/>
            <pc:sldMk cId="3235818155" sldId="2147474226"/>
            <ac:spMk id="6" creationId="{67467A96-C7B6-963A-DEE9-61C4A2CE9DFC}"/>
          </ac:spMkLst>
        </pc:spChg>
        <pc:spChg chg="add mod">
          <ac:chgData name="前田 嘉哉 Yoshiya Maeda" userId="44518005-af7b-4fce-9a49-caafc48088b5" providerId="ADAL" clId="{209F8F5F-4143-42D3-BB97-6CA1AB47CE31}" dt="2025-07-08T09:03:43.716" v="2057" actId="3064"/>
          <ac:spMkLst>
            <pc:docMk/>
            <pc:sldMk cId="3235818155" sldId="2147474226"/>
            <ac:spMk id="7" creationId="{88FF6ED2-F34C-F60B-3E00-D63759D1B537}"/>
          </ac:spMkLst>
        </pc:spChg>
        <pc:spChg chg="add mod">
          <ac:chgData name="前田 嘉哉 Yoshiya Maeda" userId="44518005-af7b-4fce-9a49-caafc48088b5" providerId="ADAL" clId="{209F8F5F-4143-42D3-BB97-6CA1AB47CE31}" dt="2025-07-08T09:03:43.716" v="2057" actId="3064"/>
          <ac:spMkLst>
            <pc:docMk/>
            <pc:sldMk cId="3235818155" sldId="2147474226"/>
            <ac:spMk id="8" creationId="{BB264012-839B-A7FB-DB7B-B3636794670D}"/>
          </ac:spMkLst>
        </pc:spChg>
      </pc:sldChg>
      <pc:sldChg chg="addSp delSp modSp add mod">
        <pc:chgData name="前田 嘉哉 Yoshiya Maeda" userId="44518005-af7b-4fce-9a49-caafc48088b5" providerId="ADAL" clId="{209F8F5F-4143-42D3-BB97-6CA1AB47CE31}" dt="2025-06-27T00:05:05.631" v="1673" actId="20577"/>
        <pc:sldMkLst>
          <pc:docMk/>
          <pc:sldMk cId="2802742884" sldId="2147474227"/>
        </pc:sldMkLst>
        <pc:spChg chg="mod">
          <ac:chgData name="前田 嘉哉 Yoshiya Maeda" userId="44518005-af7b-4fce-9a49-caafc48088b5" providerId="ADAL" clId="{209F8F5F-4143-42D3-BB97-6CA1AB47CE31}" dt="2025-06-23T11:09:13.102" v="149" actId="20577"/>
          <ac:spMkLst>
            <pc:docMk/>
            <pc:sldMk cId="2802742884" sldId="2147474227"/>
            <ac:spMk id="2" creationId="{7A3ADDE5-A1CD-4DA0-20B7-54AF11B7F4F2}"/>
          </ac:spMkLst>
        </pc:spChg>
        <pc:spChg chg="del">
          <ac:chgData name="前田 嘉哉 Yoshiya Maeda" userId="44518005-af7b-4fce-9a49-caafc48088b5" providerId="ADAL" clId="{209F8F5F-4143-42D3-BB97-6CA1AB47CE31}" dt="2025-06-26T07:55:28.321" v="1499" actId="478"/>
          <ac:spMkLst>
            <pc:docMk/>
            <pc:sldMk cId="2802742884" sldId="2147474227"/>
            <ac:spMk id="3" creationId="{0B5F39D2-A732-8E05-AEF7-ECB9EF7259DA}"/>
          </ac:spMkLst>
        </pc:spChg>
        <pc:spChg chg="del mod">
          <ac:chgData name="前田 嘉哉 Yoshiya Maeda" userId="44518005-af7b-4fce-9a49-caafc48088b5" providerId="ADAL" clId="{209F8F5F-4143-42D3-BB97-6CA1AB47CE31}" dt="2025-06-23T11:24:15.810" v="629" actId="478"/>
          <ac:spMkLst>
            <pc:docMk/>
            <pc:sldMk cId="2802742884" sldId="2147474227"/>
            <ac:spMk id="4" creationId="{33E19270-B9DB-6E4E-06AD-17E4169B164D}"/>
          </ac:spMkLst>
        </pc:spChg>
        <pc:spChg chg="add mod">
          <ac:chgData name="前田 嘉哉 Yoshiya Maeda" userId="44518005-af7b-4fce-9a49-caafc48088b5" providerId="ADAL" clId="{209F8F5F-4143-42D3-BB97-6CA1AB47CE31}" dt="2025-06-26T07:38:21.553" v="954" actId="1076"/>
          <ac:spMkLst>
            <pc:docMk/>
            <pc:sldMk cId="2802742884" sldId="2147474227"/>
            <ac:spMk id="4" creationId="{E93BF7E3-8B89-1BB5-1099-3CEB72A1D71C}"/>
          </ac:spMkLst>
        </pc:spChg>
        <pc:spChg chg="add mod">
          <ac:chgData name="前田 嘉哉 Yoshiya Maeda" userId="44518005-af7b-4fce-9a49-caafc48088b5" providerId="ADAL" clId="{209F8F5F-4143-42D3-BB97-6CA1AB47CE31}" dt="2025-06-27T00:05:05.631" v="1673" actId="20577"/>
          <ac:spMkLst>
            <pc:docMk/>
            <pc:sldMk cId="2802742884" sldId="2147474227"/>
            <ac:spMk id="5" creationId="{2F51D796-9212-5369-64C6-7AEF8AB2ECE4}"/>
          </ac:spMkLst>
        </pc:spChg>
        <pc:spChg chg="add mod">
          <ac:chgData name="前田 嘉哉 Yoshiya Maeda" userId="44518005-af7b-4fce-9a49-caafc48088b5" providerId="ADAL" clId="{209F8F5F-4143-42D3-BB97-6CA1AB47CE31}" dt="2025-06-27T00:03:54.782" v="1512" actId="20577"/>
          <ac:spMkLst>
            <pc:docMk/>
            <pc:sldMk cId="2802742884" sldId="2147474227"/>
            <ac:spMk id="6" creationId="{1B343DFB-4F97-51DE-D0C9-EEBB288E31AD}"/>
          </ac:spMkLst>
        </pc:spChg>
        <pc:spChg chg="add del mod">
          <ac:chgData name="前田 嘉哉 Yoshiya Maeda" userId="44518005-af7b-4fce-9a49-caafc48088b5" providerId="ADAL" clId="{209F8F5F-4143-42D3-BB97-6CA1AB47CE31}" dt="2025-06-23T11:09:19" v="153" actId="22"/>
          <ac:spMkLst>
            <pc:docMk/>
            <pc:sldMk cId="2802742884" sldId="2147474227"/>
            <ac:spMk id="6" creationId="{F398F2B8-3EDE-BBBC-CABB-616034FC8AC3}"/>
          </ac:spMkLst>
        </pc:spChg>
        <pc:spChg chg="add del mod">
          <ac:chgData name="前田 嘉哉 Yoshiya Maeda" userId="44518005-af7b-4fce-9a49-caafc48088b5" providerId="ADAL" clId="{209F8F5F-4143-42D3-BB97-6CA1AB47CE31}" dt="2025-06-26T07:37:37.414" v="929" actId="478"/>
          <ac:spMkLst>
            <pc:docMk/>
            <pc:sldMk cId="2802742884" sldId="2147474227"/>
            <ac:spMk id="7" creationId="{34067417-7F02-9876-AFCB-D5F035F474C2}"/>
          </ac:spMkLst>
        </pc:spChg>
        <pc:spChg chg="add del mod">
          <ac:chgData name="前田 嘉哉 Yoshiya Maeda" userId="44518005-af7b-4fce-9a49-caafc48088b5" providerId="ADAL" clId="{209F8F5F-4143-42D3-BB97-6CA1AB47CE31}" dt="2025-06-26T07:38:11.592" v="948" actId="478"/>
          <ac:spMkLst>
            <pc:docMk/>
            <pc:sldMk cId="2802742884" sldId="2147474227"/>
            <ac:spMk id="8" creationId="{182D8863-AB0E-2E3E-07C2-007DBAFA2C0E}"/>
          </ac:spMkLst>
        </pc:spChg>
        <pc:spChg chg="add del mod">
          <ac:chgData name="前田 嘉哉 Yoshiya Maeda" userId="44518005-af7b-4fce-9a49-caafc48088b5" providerId="ADAL" clId="{209F8F5F-4143-42D3-BB97-6CA1AB47CE31}" dt="2025-06-26T07:37:37.414" v="929" actId="478"/>
          <ac:spMkLst>
            <pc:docMk/>
            <pc:sldMk cId="2802742884" sldId="2147474227"/>
            <ac:spMk id="9" creationId="{8C7A068E-BB61-1292-BB11-102674C8113B}"/>
          </ac:spMkLst>
        </pc:spChg>
        <pc:spChg chg="add del mod">
          <ac:chgData name="前田 嘉哉 Yoshiya Maeda" userId="44518005-af7b-4fce-9a49-caafc48088b5" providerId="ADAL" clId="{209F8F5F-4143-42D3-BB97-6CA1AB47CE31}" dt="2025-06-26T07:37:37.414" v="929" actId="478"/>
          <ac:spMkLst>
            <pc:docMk/>
            <pc:sldMk cId="2802742884" sldId="2147474227"/>
            <ac:spMk id="10" creationId="{C3573893-8684-0631-F630-8DDA9646DD8E}"/>
          </ac:spMkLst>
        </pc:spChg>
        <pc:spChg chg="add mod">
          <ac:chgData name="前田 嘉哉 Yoshiya Maeda" userId="44518005-af7b-4fce-9a49-caafc48088b5" providerId="ADAL" clId="{209F8F5F-4143-42D3-BB97-6CA1AB47CE31}" dt="2025-06-27T00:04:07.044" v="1549" actId="20577"/>
          <ac:spMkLst>
            <pc:docMk/>
            <pc:sldMk cId="2802742884" sldId="2147474227"/>
            <ac:spMk id="11" creationId="{C5F39D08-CFEF-E0BA-769E-819E01B89425}"/>
          </ac:spMkLst>
        </pc:spChg>
        <pc:spChg chg="add mod">
          <ac:chgData name="前田 嘉哉 Yoshiya Maeda" userId="44518005-af7b-4fce-9a49-caafc48088b5" providerId="ADAL" clId="{209F8F5F-4143-42D3-BB97-6CA1AB47CE31}" dt="2025-06-23T11:17:43.700" v="409" actId="571"/>
          <ac:spMkLst>
            <pc:docMk/>
            <pc:sldMk cId="2802742884" sldId="2147474227"/>
            <ac:spMk id="11" creationId="{F0366602-1639-C058-A444-96235FD11426}"/>
          </ac:spMkLst>
        </pc:spChg>
        <pc:spChg chg="add mod">
          <ac:chgData name="前田 嘉哉 Yoshiya Maeda" userId="44518005-af7b-4fce-9a49-caafc48088b5" providerId="ADAL" clId="{209F8F5F-4143-42D3-BB97-6CA1AB47CE31}" dt="2025-06-23T11:17:43.700" v="409" actId="571"/>
          <ac:spMkLst>
            <pc:docMk/>
            <pc:sldMk cId="2802742884" sldId="2147474227"/>
            <ac:spMk id="12" creationId="{DDCD5AE2-286D-4D9B-3A51-CC0E188FCFDD}"/>
          </ac:spMkLst>
        </pc:spChg>
        <pc:spChg chg="add mod">
          <ac:chgData name="前田 嘉哉 Yoshiya Maeda" userId="44518005-af7b-4fce-9a49-caafc48088b5" providerId="ADAL" clId="{209F8F5F-4143-42D3-BB97-6CA1AB47CE31}" dt="2025-06-23T11:24:41.667" v="636" actId="571"/>
          <ac:spMkLst>
            <pc:docMk/>
            <pc:sldMk cId="2802742884" sldId="2147474227"/>
            <ac:spMk id="13" creationId="{ED428F62-3C4D-8835-0DDB-9B4634ACFBDC}"/>
          </ac:spMkLst>
        </pc:spChg>
        <pc:spChg chg="add mod">
          <ac:chgData name="前田 嘉哉 Yoshiya Maeda" userId="44518005-af7b-4fce-9a49-caafc48088b5" providerId="ADAL" clId="{209F8F5F-4143-42D3-BB97-6CA1AB47CE31}" dt="2025-06-23T11:24:41.667" v="636" actId="571"/>
          <ac:spMkLst>
            <pc:docMk/>
            <pc:sldMk cId="2802742884" sldId="2147474227"/>
            <ac:spMk id="14" creationId="{F6A6AADA-1EA6-1EAB-581F-7EF2143A4F5F}"/>
          </ac:spMkLst>
        </pc:spChg>
        <pc:spChg chg="add mod">
          <ac:chgData name="前田 嘉哉 Yoshiya Maeda" userId="44518005-af7b-4fce-9a49-caafc48088b5" providerId="ADAL" clId="{209F8F5F-4143-42D3-BB97-6CA1AB47CE31}" dt="2025-06-23T11:24:41.402" v="635" actId="571"/>
          <ac:spMkLst>
            <pc:docMk/>
            <pc:sldMk cId="2802742884" sldId="2147474227"/>
            <ac:spMk id="15" creationId="{5DFF7891-8579-EA7D-7932-454E4E7881DE}"/>
          </ac:spMkLst>
        </pc:spChg>
        <pc:spChg chg="add mod">
          <ac:chgData name="前田 嘉哉 Yoshiya Maeda" userId="44518005-af7b-4fce-9a49-caafc48088b5" providerId="ADAL" clId="{209F8F5F-4143-42D3-BB97-6CA1AB47CE31}" dt="2025-06-23T11:24:41.402" v="635" actId="571"/>
          <ac:spMkLst>
            <pc:docMk/>
            <pc:sldMk cId="2802742884" sldId="2147474227"/>
            <ac:spMk id="16" creationId="{E8A3DB4A-2033-9C84-FFEC-8E7BE5B8D263}"/>
          </ac:spMkLst>
        </pc:spChg>
        <pc:spChg chg="add mod">
          <ac:chgData name="前田 嘉哉 Yoshiya Maeda" userId="44518005-af7b-4fce-9a49-caafc48088b5" providerId="ADAL" clId="{209F8F5F-4143-42D3-BB97-6CA1AB47CE31}" dt="2025-06-23T11:24:40.968" v="634" actId="571"/>
          <ac:spMkLst>
            <pc:docMk/>
            <pc:sldMk cId="2802742884" sldId="2147474227"/>
            <ac:spMk id="17" creationId="{283EC63C-893E-995B-5D6E-477B6A85DA94}"/>
          </ac:spMkLst>
        </pc:spChg>
        <pc:spChg chg="add mod">
          <ac:chgData name="前田 嘉哉 Yoshiya Maeda" userId="44518005-af7b-4fce-9a49-caafc48088b5" providerId="ADAL" clId="{209F8F5F-4143-42D3-BB97-6CA1AB47CE31}" dt="2025-06-23T11:24:40.968" v="634" actId="571"/>
          <ac:spMkLst>
            <pc:docMk/>
            <pc:sldMk cId="2802742884" sldId="2147474227"/>
            <ac:spMk id="18" creationId="{5DB0661A-8C84-B8DE-9199-BE947B6B0872}"/>
          </ac:spMkLst>
        </pc:spChg>
        <pc:spChg chg="add del mod">
          <ac:chgData name="前田 嘉哉 Yoshiya Maeda" userId="44518005-af7b-4fce-9a49-caafc48088b5" providerId="ADAL" clId="{209F8F5F-4143-42D3-BB97-6CA1AB47CE31}" dt="2025-06-26T07:37:37.414" v="929" actId="478"/>
          <ac:spMkLst>
            <pc:docMk/>
            <pc:sldMk cId="2802742884" sldId="2147474227"/>
            <ac:spMk id="19" creationId="{A925CF37-C19F-F31B-674E-F921200EB668}"/>
          </ac:spMkLst>
        </pc:spChg>
        <pc:spChg chg="add del mod">
          <ac:chgData name="前田 嘉哉 Yoshiya Maeda" userId="44518005-af7b-4fce-9a49-caafc48088b5" providerId="ADAL" clId="{209F8F5F-4143-42D3-BB97-6CA1AB47CE31}" dt="2025-06-26T07:37:37.414" v="929" actId="478"/>
          <ac:spMkLst>
            <pc:docMk/>
            <pc:sldMk cId="2802742884" sldId="2147474227"/>
            <ac:spMk id="20" creationId="{218DB753-09E3-2787-1532-086B7D036555}"/>
          </ac:spMkLst>
        </pc:spChg>
        <pc:spChg chg="add del mod">
          <ac:chgData name="前田 嘉哉 Yoshiya Maeda" userId="44518005-af7b-4fce-9a49-caafc48088b5" providerId="ADAL" clId="{209F8F5F-4143-42D3-BB97-6CA1AB47CE31}" dt="2025-06-26T07:37:37.414" v="929" actId="478"/>
          <ac:spMkLst>
            <pc:docMk/>
            <pc:sldMk cId="2802742884" sldId="2147474227"/>
            <ac:spMk id="21" creationId="{78CA9C36-0C64-837E-0DFE-C8F961A31365}"/>
          </ac:spMkLst>
        </pc:spChg>
        <pc:spChg chg="add del mod">
          <ac:chgData name="前田 嘉哉 Yoshiya Maeda" userId="44518005-af7b-4fce-9a49-caafc48088b5" providerId="ADAL" clId="{209F8F5F-4143-42D3-BB97-6CA1AB47CE31}" dt="2025-06-26T07:37:37.414" v="929" actId="478"/>
          <ac:spMkLst>
            <pc:docMk/>
            <pc:sldMk cId="2802742884" sldId="2147474227"/>
            <ac:spMk id="22" creationId="{3503F661-D910-9DD2-947E-4191D0FAD950}"/>
          </ac:spMkLst>
        </pc:spChg>
      </pc:sldChg>
      <pc:sldChg chg="addSp delSp modSp add mod">
        <pc:chgData name="前田 嘉哉 Yoshiya Maeda" userId="44518005-af7b-4fce-9a49-caafc48088b5" providerId="ADAL" clId="{209F8F5F-4143-42D3-BB97-6CA1AB47CE31}" dt="2025-06-26T07:55:34.454" v="1500" actId="478"/>
        <pc:sldMkLst>
          <pc:docMk/>
          <pc:sldMk cId="921913551" sldId="2147474228"/>
        </pc:sldMkLst>
        <pc:spChg chg="mod">
          <ac:chgData name="前田 嘉哉 Yoshiya Maeda" userId="44518005-af7b-4fce-9a49-caafc48088b5" providerId="ADAL" clId="{209F8F5F-4143-42D3-BB97-6CA1AB47CE31}" dt="2025-06-23T11:09:31.339" v="164" actId="20577"/>
          <ac:spMkLst>
            <pc:docMk/>
            <pc:sldMk cId="921913551" sldId="2147474228"/>
            <ac:spMk id="2" creationId="{7A3ADDE5-A1CD-4DA0-20B7-54AF11B7F4F2}"/>
          </ac:spMkLst>
        </pc:spChg>
        <pc:spChg chg="del">
          <ac:chgData name="前田 嘉哉 Yoshiya Maeda" userId="44518005-af7b-4fce-9a49-caafc48088b5" providerId="ADAL" clId="{209F8F5F-4143-42D3-BB97-6CA1AB47CE31}" dt="2025-06-26T07:55:34.454" v="1500" actId="478"/>
          <ac:spMkLst>
            <pc:docMk/>
            <pc:sldMk cId="921913551" sldId="2147474228"/>
            <ac:spMk id="3" creationId="{0B5F39D2-A732-8E05-AEF7-ECB9EF7259DA}"/>
          </ac:spMkLst>
        </pc:spChg>
        <pc:spChg chg="del">
          <ac:chgData name="前田 嘉哉 Yoshiya Maeda" userId="44518005-af7b-4fce-9a49-caafc48088b5" providerId="ADAL" clId="{209F8F5F-4143-42D3-BB97-6CA1AB47CE31}" dt="2025-06-23T11:16:10.865" v="343" actId="478"/>
          <ac:spMkLst>
            <pc:docMk/>
            <pc:sldMk cId="921913551" sldId="2147474228"/>
            <ac:spMk id="4" creationId="{33E19270-B9DB-6E4E-06AD-17E4169B164D}"/>
          </ac:spMkLst>
        </pc:spChg>
        <pc:spChg chg="add del mod">
          <ac:chgData name="前田 嘉哉 Yoshiya Maeda" userId="44518005-af7b-4fce-9a49-caafc48088b5" providerId="ADAL" clId="{209F8F5F-4143-42D3-BB97-6CA1AB47CE31}" dt="2025-06-26T07:39:35.740" v="1009" actId="478"/>
          <ac:spMkLst>
            <pc:docMk/>
            <pc:sldMk cId="921913551" sldId="2147474228"/>
            <ac:spMk id="5" creationId="{ED3240E6-A5C2-A105-371F-CF3B59C3EBFA}"/>
          </ac:spMkLst>
        </pc:spChg>
        <pc:spChg chg="add mod">
          <ac:chgData name="前田 嘉哉 Yoshiya Maeda" userId="44518005-af7b-4fce-9a49-caafc48088b5" providerId="ADAL" clId="{209F8F5F-4143-42D3-BB97-6CA1AB47CE31}" dt="2025-06-26T07:39:45.761" v="1011" actId="207"/>
          <ac:spMkLst>
            <pc:docMk/>
            <pc:sldMk cId="921913551" sldId="2147474228"/>
            <ac:spMk id="6" creationId="{8709D0BA-D0AA-E160-A211-8B2AE61FA269}"/>
          </ac:spMkLst>
        </pc:spChg>
        <pc:spChg chg="add del mod">
          <ac:chgData name="前田 嘉哉 Yoshiya Maeda" userId="44518005-af7b-4fce-9a49-caafc48088b5" providerId="ADAL" clId="{209F8F5F-4143-42D3-BB97-6CA1AB47CE31}" dt="2025-06-23T11:25:21.723" v="641" actId="478"/>
          <ac:spMkLst>
            <pc:docMk/>
            <pc:sldMk cId="921913551" sldId="2147474228"/>
            <ac:spMk id="7" creationId="{8211C988-79E6-7DF3-B6E0-59279A3418A4}"/>
          </ac:spMkLst>
        </pc:spChg>
        <pc:spChg chg="add mod">
          <ac:chgData name="前田 嘉哉 Yoshiya Maeda" userId="44518005-af7b-4fce-9a49-caafc48088b5" providerId="ADAL" clId="{209F8F5F-4143-42D3-BB97-6CA1AB47CE31}" dt="2025-06-23T11:25:36.600" v="656" actId="571"/>
          <ac:spMkLst>
            <pc:docMk/>
            <pc:sldMk cId="921913551" sldId="2147474228"/>
            <ac:spMk id="8" creationId="{751EC852-091B-C2F0-828D-263DF229C234}"/>
          </ac:spMkLst>
        </pc:spChg>
        <pc:spChg chg="add mod">
          <ac:chgData name="前田 嘉哉 Yoshiya Maeda" userId="44518005-af7b-4fce-9a49-caafc48088b5" providerId="ADAL" clId="{209F8F5F-4143-42D3-BB97-6CA1AB47CE31}" dt="2025-06-26T07:39:45.761" v="1011" actId="207"/>
          <ac:spMkLst>
            <pc:docMk/>
            <pc:sldMk cId="921913551" sldId="2147474228"/>
            <ac:spMk id="9" creationId="{CCF63C3C-800A-E7AE-5C53-DBB07D670147}"/>
          </ac:spMkLst>
        </pc:spChg>
        <pc:spChg chg="add mod">
          <ac:chgData name="前田 嘉哉 Yoshiya Maeda" userId="44518005-af7b-4fce-9a49-caafc48088b5" providerId="ADAL" clId="{209F8F5F-4143-42D3-BB97-6CA1AB47CE31}" dt="2025-06-26T07:39:45.761" v="1011" actId="207"/>
          <ac:spMkLst>
            <pc:docMk/>
            <pc:sldMk cId="921913551" sldId="2147474228"/>
            <ac:spMk id="10" creationId="{503985B8-5A3C-09DF-52E4-59B897A20C31}"/>
          </ac:spMkLst>
        </pc:spChg>
        <pc:spChg chg="add mod">
          <ac:chgData name="前田 嘉哉 Yoshiya Maeda" userId="44518005-af7b-4fce-9a49-caafc48088b5" providerId="ADAL" clId="{209F8F5F-4143-42D3-BB97-6CA1AB47CE31}" dt="2025-06-23T11:26:15.067" v="674" actId="1076"/>
          <ac:spMkLst>
            <pc:docMk/>
            <pc:sldMk cId="921913551" sldId="2147474228"/>
            <ac:spMk id="11" creationId="{812BCF49-071C-F7FD-255F-25C8869F2B60}"/>
          </ac:spMkLst>
        </pc:spChg>
        <pc:spChg chg="add mod">
          <ac:chgData name="前田 嘉哉 Yoshiya Maeda" userId="44518005-af7b-4fce-9a49-caafc48088b5" providerId="ADAL" clId="{209F8F5F-4143-42D3-BB97-6CA1AB47CE31}" dt="2025-06-23T11:26:17.059" v="676" actId="571"/>
          <ac:spMkLst>
            <pc:docMk/>
            <pc:sldMk cId="921913551" sldId="2147474228"/>
            <ac:spMk id="12" creationId="{5E104D80-E747-A5FF-BB40-A13D6B15D3F1}"/>
          </ac:spMkLst>
        </pc:spChg>
        <pc:spChg chg="add mod">
          <ac:chgData name="前田 嘉哉 Yoshiya Maeda" userId="44518005-af7b-4fce-9a49-caafc48088b5" providerId="ADAL" clId="{209F8F5F-4143-42D3-BB97-6CA1AB47CE31}" dt="2025-06-23T11:26:17.059" v="676" actId="571"/>
          <ac:spMkLst>
            <pc:docMk/>
            <pc:sldMk cId="921913551" sldId="2147474228"/>
            <ac:spMk id="13" creationId="{E91F8FFA-584B-E58D-E149-C4C2427664B2}"/>
          </ac:spMkLst>
        </pc:spChg>
        <pc:spChg chg="add mod">
          <ac:chgData name="前田 嘉哉 Yoshiya Maeda" userId="44518005-af7b-4fce-9a49-caafc48088b5" providerId="ADAL" clId="{209F8F5F-4143-42D3-BB97-6CA1AB47CE31}" dt="2025-06-26T07:39:45.761" v="1011" actId="207"/>
          <ac:spMkLst>
            <pc:docMk/>
            <pc:sldMk cId="921913551" sldId="2147474228"/>
            <ac:spMk id="14" creationId="{DBF0D70A-5923-6AF0-D067-CBC1359F3A27}"/>
          </ac:spMkLst>
        </pc:spChg>
        <pc:spChg chg="add mod">
          <ac:chgData name="前田 嘉哉 Yoshiya Maeda" userId="44518005-af7b-4fce-9a49-caafc48088b5" providerId="ADAL" clId="{209F8F5F-4143-42D3-BB97-6CA1AB47CE31}" dt="2025-06-26T07:39:45.761" v="1011" actId="207"/>
          <ac:spMkLst>
            <pc:docMk/>
            <pc:sldMk cId="921913551" sldId="2147474228"/>
            <ac:spMk id="15" creationId="{9592F915-C3BA-5BCB-D1BC-1E451FBBEDB9}"/>
          </ac:spMkLst>
        </pc:spChg>
        <pc:spChg chg="add mod">
          <ac:chgData name="前田 嘉哉 Yoshiya Maeda" userId="44518005-af7b-4fce-9a49-caafc48088b5" providerId="ADAL" clId="{209F8F5F-4143-42D3-BB97-6CA1AB47CE31}" dt="2025-06-26T07:39:45.761" v="1011" actId="207"/>
          <ac:spMkLst>
            <pc:docMk/>
            <pc:sldMk cId="921913551" sldId="2147474228"/>
            <ac:spMk id="16" creationId="{FD20AECB-0A8D-FC18-F949-78D6205FC677}"/>
          </ac:spMkLst>
        </pc:spChg>
      </pc:sldChg>
      <pc:sldChg chg="addSp delSp modSp add mod">
        <pc:chgData name="前田 嘉哉 Yoshiya Maeda" userId="44518005-af7b-4fce-9a49-caafc48088b5" providerId="ADAL" clId="{209F8F5F-4143-42D3-BB97-6CA1AB47CE31}" dt="2025-06-27T00:32:38.484" v="1946" actId="478"/>
        <pc:sldMkLst>
          <pc:docMk/>
          <pc:sldMk cId="3434515250" sldId="2147474229"/>
        </pc:sldMkLst>
        <pc:spChg chg="mod">
          <ac:chgData name="前田 嘉哉 Yoshiya Maeda" userId="44518005-af7b-4fce-9a49-caafc48088b5" providerId="ADAL" clId="{209F8F5F-4143-42D3-BB97-6CA1AB47CE31}" dt="2025-06-23T11:09:42.768" v="169" actId="20577"/>
          <ac:spMkLst>
            <pc:docMk/>
            <pc:sldMk cId="3434515250" sldId="2147474229"/>
            <ac:spMk id="2" creationId="{7A3ADDE5-A1CD-4DA0-20B7-54AF11B7F4F2}"/>
          </ac:spMkLst>
        </pc:spChg>
        <pc:spChg chg="del">
          <ac:chgData name="前田 嘉哉 Yoshiya Maeda" userId="44518005-af7b-4fce-9a49-caafc48088b5" providerId="ADAL" clId="{209F8F5F-4143-42D3-BB97-6CA1AB47CE31}" dt="2025-06-26T07:40:38.858" v="1017" actId="478"/>
          <ac:spMkLst>
            <pc:docMk/>
            <pc:sldMk cId="3434515250" sldId="2147474229"/>
            <ac:spMk id="3" creationId="{0B5F39D2-A732-8E05-AEF7-ECB9EF7259DA}"/>
          </ac:spMkLst>
        </pc:spChg>
        <pc:spChg chg="del mod">
          <ac:chgData name="前田 嘉哉 Yoshiya Maeda" userId="44518005-af7b-4fce-9a49-caafc48088b5" providerId="ADAL" clId="{209F8F5F-4143-42D3-BB97-6CA1AB47CE31}" dt="2025-06-27T00:32:38.484" v="1946" actId="478"/>
          <ac:spMkLst>
            <pc:docMk/>
            <pc:sldMk cId="3434515250" sldId="2147474229"/>
            <ac:spMk id="3" creationId="{AE82BED8-CECC-2632-5F72-D07ED6E11E66}"/>
          </ac:spMkLst>
        </pc:spChg>
        <pc:spChg chg="del">
          <ac:chgData name="前田 嘉哉 Yoshiya Maeda" userId="44518005-af7b-4fce-9a49-caafc48088b5" providerId="ADAL" clId="{209F8F5F-4143-42D3-BB97-6CA1AB47CE31}" dt="2025-06-23T11:16:13.692" v="345" actId="478"/>
          <ac:spMkLst>
            <pc:docMk/>
            <pc:sldMk cId="3434515250" sldId="2147474229"/>
            <ac:spMk id="4" creationId="{33E19270-B9DB-6E4E-06AD-17E4169B164D}"/>
          </ac:spMkLst>
        </pc:spChg>
        <pc:spChg chg="add del mod">
          <ac:chgData name="前田 嘉哉 Yoshiya Maeda" userId="44518005-af7b-4fce-9a49-caafc48088b5" providerId="ADAL" clId="{209F8F5F-4143-42D3-BB97-6CA1AB47CE31}" dt="2025-06-26T07:39:59.849" v="1012" actId="478"/>
          <ac:spMkLst>
            <pc:docMk/>
            <pc:sldMk cId="3434515250" sldId="2147474229"/>
            <ac:spMk id="5" creationId="{B7787715-F66D-773E-24B6-663E8E938D91}"/>
          </ac:spMkLst>
        </pc:spChg>
        <pc:spChg chg="add mod">
          <ac:chgData name="前田 嘉哉 Yoshiya Maeda" userId="44518005-af7b-4fce-9a49-caafc48088b5" providerId="ADAL" clId="{209F8F5F-4143-42D3-BB97-6CA1AB47CE31}" dt="2025-06-26T07:40:28.484" v="1014" actId="164"/>
          <ac:spMkLst>
            <pc:docMk/>
            <pc:sldMk cId="3434515250" sldId="2147474229"/>
            <ac:spMk id="7" creationId="{9A2C6B52-724F-0DDC-F5CA-1D6F754FF72F}"/>
          </ac:spMkLst>
        </pc:spChg>
        <pc:spChg chg="add mod">
          <ac:chgData name="前田 嘉哉 Yoshiya Maeda" userId="44518005-af7b-4fce-9a49-caafc48088b5" providerId="ADAL" clId="{209F8F5F-4143-42D3-BB97-6CA1AB47CE31}" dt="2025-06-26T07:40:58.852" v="1057" actId="20577"/>
          <ac:spMkLst>
            <pc:docMk/>
            <pc:sldMk cId="3434515250" sldId="2147474229"/>
            <ac:spMk id="8" creationId="{D84FE10F-C2BC-2246-83BA-FF353DE3DF65}"/>
          </ac:spMkLst>
        </pc:spChg>
        <pc:spChg chg="add mod">
          <ac:chgData name="前田 嘉哉 Yoshiya Maeda" userId="44518005-af7b-4fce-9a49-caafc48088b5" providerId="ADAL" clId="{209F8F5F-4143-42D3-BB97-6CA1AB47CE31}" dt="2025-06-26T07:41:02.393" v="1068" actId="20577"/>
          <ac:spMkLst>
            <pc:docMk/>
            <pc:sldMk cId="3434515250" sldId="2147474229"/>
            <ac:spMk id="9" creationId="{2DB78240-FF19-BFB9-D762-643BF71AD0E6}"/>
          </ac:spMkLst>
        </pc:spChg>
        <pc:spChg chg="add mod">
          <ac:chgData name="前田 嘉哉 Yoshiya Maeda" userId="44518005-af7b-4fce-9a49-caafc48088b5" providerId="ADAL" clId="{209F8F5F-4143-42D3-BB97-6CA1AB47CE31}" dt="2025-06-26T07:40:55.561" v="1047" actId="20577"/>
          <ac:spMkLst>
            <pc:docMk/>
            <pc:sldMk cId="3434515250" sldId="2147474229"/>
            <ac:spMk id="10" creationId="{DCE2A5C8-7622-2380-F32C-6013F58D69A3}"/>
          </ac:spMkLst>
        </pc:spChg>
        <pc:spChg chg="add mod">
          <ac:chgData name="前田 嘉哉 Yoshiya Maeda" userId="44518005-af7b-4fce-9a49-caafc48088b5" providerId="ADAL" clId="{209F8F5F-4143-42D3-BB97-6CA1AB47CE31}" dt="2025-06-26T07:40:51.437" v="1041" actId="20577"/>
          <ac:spMkLst>
            <pc:docMk/>
            <pc:sldMk cId="3434515250" sldId="2147474229"/>
            <ac:spMk id="11" creationId="{AA2944EA-C59A-F6D9-DB8E-F4967A1C4AA7}"/>
          </ac:spMkLst>
        </pc:spChg>
        <pc:spChg chg="add mod">
          <ac:chgData name="前田 嘉哉 Yoshiya Maeda" userId="44518005-af7b-4fce-9a49-caafc48088b5" providerId="ADAL" clId="{209F8F5F-4143-42D3-BB97-6CA1AB47CE31}" dt="2025-06-26T07:47:42.779" v="1172" actId="207"/>
          <ac:spMkLst>
            <pc:docMk/>
            <pc:sldMk cId="3434515250" sldId="2147474229"/>
            <ac:spMk id="12" creationId="{141B545D-9BFB-B682-4719-02EC2A75DD86}"/>
          </ac:spMkLst>
        </pc:spChg>
        <pc:spChg chg="add mod">
          <ac:chgData name="前田 嘉哉 Yoshiya Maeda" userId="44518005-af7b-4fce-9a49-caafc48088b5" providerId="ADAL" clId="{209F8F5F-4143-42D3-BB97-6CA1AB47CE31}" dt="2025-06-26T07:41:37.403" v="1145" actId="207"/>
          <ac:spMkLst>
            <pc:docMk/>
            <pc:sldMk cId="3434515250" sldId="2147474229"/>
            <ac:spMk id="13" creationId="{29B92D09-96A9-86AA-466A-5EBF79AC3B63}"/>
          </ac:spMkLst>
        </pc:spChg>
        <pc:spChg chg="add mod">
          <ac:chgData name="前田 嘉哉 Yoshiya Maeda" userId="44518005-af7b-4fce-9a49-caafc48088b5" providerId="ADAL" clId="{209F8F5F-4143-42D3-BB97-6CA1AB47CE31}" dt="2025-06-27T00:05:48.582" v="1675" actId="1076"/>
          <ac:spMkLst>
            <pc:docMk/>
            <pc:sldMk cId="3434515250" sldId="2147474229"/>
            <ac:spMk id="14" creationId="{A8856349-2821-7352-2142-F72C05F7D89B}"/>
          </ac:spMkLst>
        </pc:spChg>
        <pc:spChg chg="add mod">
          <ac:chgData name="前田 嘉哉 Yoshiya Maeda" userId="44518005-af7b-4fce-9a49-caafc48088b5" providerId="ADAL" clId="{209F8F5F-4143-42D3-BB97-6CA1AB47CE31}" dt="2025-06-26T07:47:42.779" v="1172" actId="207"/>
          <ac:spMkLst>
            <pc:docMk/>
            <pc:sldMk cId="3434515250" sldId="2147474229"/>
            <ac:spMk id="15" creationId="{BFA2D598-1EEF-A1F7-C999-1F1E83A1931A}"/>
          </ac:spMkLst>
        </pc:spChg>
        <pc:spChg chg="add del mod">
          <ac:chgData name="前田 嘉哉 Yoshiya Maeda" userId="44518005-af7b-4fce-9a49-caafc48088b5" providerId="ADAL" clId="{209F8F5F-4143-42D3-BB97-6CA1AB47CE31}" dt="2025-06-27T00:05:40.291" v="1674" actId="478"/>
          <ac:spMkLst>
            <pc:docMk/>
            <pc:sldMk cId="3434515250" sldId="2147474229"/>
            <ac:spMk id="16" creationId="{31B535EE-DE7D-B4A5-8C32-7ED56DB3610C}"/>
          </ac:spMkLst>
        </pc:spChg>
        <pc:spChg chg="add del mod">
          <ac:chgData name="前田 嘉哉 Yoshiya Maeda" userId="44518005-af7b-4fce-9a49-caafc48088b5" providerId="ADAL" clId="{209F8F5F-4143-42D3-BB97-6CA1AB47CE31}" dt="2025-06-26T07:41:46.917" v="1146" actId="478"/>
          <ac:spMkLst>
            <pc:docMk/>
            <pc:sldMk cId="3434515250" sldId="2147474229"/>
            <ac:spMk id="17" creationId="{23FBBB73-1F72-C303-CC5D-BD300668E757}"/>
          </ac:spMkLst>
        </pc:spChg>
        <pc:spChg chg="add del mod">
          <ac:chgData name="前田 嘉哉 Yoshiya Maeda" userId="44518005-af7b-4fce-9a49-caafc48088b5" providerId="ADAL" clId="{209F8F5F-4143-42D3-BB97-6CA1AB47CE31}" dt="2025-06-26T07:41:46.917" v="1146" actId="478"/>
          <ac:spMkLst>
            <pc:docMk/>
            <pc:sldMk cId="3434515250" sldId="2147474229"/>
            <ac:spMk id="18" creationId="{0AC8292E-9B96-3793-AB6E-3A0A124F3731}"/>
          </ac:spMkLst>
        </pc:spChg>
        <pc:spChg chg="add del mod">
          <ac:chgData name="前田 嘉哉 Yoshiya Maeda" userId="44518005-af7b-4fce-9a49-caafc48088b5" providerId="ADAL" clId="{209F8F5F-4143-42D3-BB97-6CA1AB47CE31}" dt="2025-06-26T07:41:46.917" v="1146" actId="478"/>
          <ac:spMkLst>
            <pc:docMk/>
            <pc:sldMk cId="3434515250" sldId="2147474229"/>
            <ac:spMk id="19" creationId="{EC550DA5-2ED7-5F41-A5C1-B27C7022A7D4}"/>
          </ac:spMkLst>
        </pc:spChg>
        <pc:spChg chg="add del mod">
          <ac:chgData name="前田 嘉哉 Yoshiya Maeda" userId="44518005-af7b-4fce-9a49-caafc48088b5" providerId="ADAL" clId="{209F8F5F-4143-42D3-BB97-6CA1AB47CE31}" dt="2025-06-26T07:41:46.917" v="1146" actId="478"/>
          <ac:spMkLst>
            <pc:docMk/>
            <pc:sldMk cId="3434515250" sldId="2147474229"/>
            <ac:spMk id="20" creationId="{67627D59-D4F6-6A4E-7798-85E24E72B507}"/>
          </ac:spMkLst>
        </pc:spChg>
        <pc:spChg chg="add mod">
          <ac:chgData name="前田 嘉哉 Yoshiya Maeda" userId="44518005-af7b-4fce-9a49-caafc48088b5" providerId="ADAL" clId="{209F8F5F-4143-42D3-BB97-6CA1AB47CE31}" dt="2025-06-27T00:30:51.919" v="1921"/>
          <ac:spMkLst>
            <pc:docMk/>
            <pc:sldMk cId="3434515250" sldId="2147474229"/>
            <ac:spMk id="27" creationId="{F245C9C3-5F23-94C9-C221-341E32E73D1F}"/>
          </ac:spMkLst>
        </pc:spChg>
        <pc:grpChg chg="add mod">
          <ac:chgData name="前田 嘉哉 Yoshiya Maeda" userId="44518005-af7b-4fce-9a49-caafc48088b5" providerId="ADAL" clId="{209F8F5F-4143-42D3-BB97-6CA1AB47CE31}" dt="2025-06-26T07:40:41.749" v="1018" actId="1076"/>
          <ac:grpSpMkLst>
            <pc:docMk/>
            <pc:sldMk cId="3434515250" sldId="2147474229"/>
            <ac:grpSpMk id="21" creationId="{77711FC2-7212-E55C-DDB6-D80130593524}"/>
          </ac:grpSpMkLst>
        </pc:grpChg>
        <pc:cxnChg chg="add mod">
          <ac:chgData name="前田 嘉哉 Yoshiya Maeda" userId="44518005-af7b-4fce-9a49-caafc48088b5" providerId="ADAL" clId="{209F8F5F-4143-42D3-BB97-6CA1AB47CE31}" dt="2025-06-26T07:40:28.484" v="1014" actId="164"/>
          <ac:cxnSpMkLst>
            <pc:docMk/>
            <pc:sldMk cId="3434515250" sldId="2147474229"/>
            <ac:cxnSpMk id="4" creationId="{8BC15F54-55BF-2738-8928-E5E9DE84C199}"/>
          </ac:cxnSpMkLst>
        </pc:cxnChg>
        <pc:cxnChg chg="add mod">
          <ac:chgData name="前田 嘉哉 Yoshiya Maeda" userId="44518005-af7b-4fce-9a49-caafc48088b5" providerId="ADAL" clId="{209F8F5F-4143-42D3-BB97-6CA1AB47CE31}" dt="2025-06-26T07:40:49.170" v="1032" actId="20577"/>
          <ac:cxnSpMkLst>
            <pc:docMk/>
            <pc:sldMk cId="3434515250" sldId="2147474229"/>
            <ac:cxnSpMk id="6" creationId="{BBAEF467-182E-BBEA-062F-DE0EA7DA4BB4}"/>
          </ac:cxnSpMkLst>
        </pc:cxnChg>
      </pc:sldChg>
      <pc:sldChg chg="addSp delSp modSp add mod">
        <pc:chgData name="前田 嘉哉 Yoshiya Maeda" userId="44518005-af7b-4fce-9a49-caafc48088b5" providerId="ADAL" clId="{209F8F5F-4143-42D3-BB97-6CA1AB47CE31}" dt="2025-06-27T00:30:52.780" v="1922"/>
        <pc:sldMkLst>
          <pc:docMk/>
          <pc:sldMk cId="1700924347" sldId="2147474230"/>
        </pc:sldMkLst>
        <pc:spChg chg="mod">
          <ac:chgData name="前田 嘉哉 Yoshiya Maeda" userId="44518005-af7b-4fce-9a49-caafc48088b5" providerId="ADAL" clId="{209F8F5F-4143-42D3-BB97-6CA1AB47CE31}" dt="2025-06-23T11:10:02.601" v="182" actId="20577"/>
          <ac:spMkLst>
            <pc:docMk/>
            <pc:sldMk cId="1700924347" sldId="2147474230"/>
            <ac:spMk id="2" creationId="{7A3ADDE5-A1CD-4DA0-20B7-54AF11B7F4F2}"/>
          </ac:spMkLst>
        </pc:spChg>
        <pc:spChg chg="del">
          <ac:chgData name="前田 嘉哉 Yoshiya Maeda" userId="44518005-af7b-4fce-9a49-caafc48088b5" providerId="ADAL" clId="{209F8F5F-4143-42D3-BB97-6CA1AB47CE31}" dt="2025-06-26T07:45:57.637" v="1148" actId="478"/>
          <ac:spMkLst>
            <pc:docMk/>
            <pc:sldMk cId="1700924347" sldId="2147474230"/>
            <ac:spMk id="3" creationId="{0B5F39D2-A732-8E05-AEF7-ECB9EF7259DA}"/>
          </ac:spMkLst>
        </pc:spChg>
        <pc:spChg chg="add mod">
          <ac:chgData name="前田 嘉哉 Yoshiya Maeda" userId="44518005-af7b-4fce-9a49-caafc48088b5" providerId="ADAL" clId="{209F8F5F-4143-42D3-BB97-6CA1AB47CE31}" dt="2025-06-27T00:30:52.780" v="1922"/>
          <ac:spMkLst>
            <pc:docMk/>
            <pc:sldMk cId="1700924347" sldId="2147474230"/>
            <ac:spMk id="3" creationId="{D8DD9F4F-4045-F3F1-D2B2-C231BD01B7B0}"/>
          </ac:spMkLst>
        </pc:spChg>
        <pc:spChg chg="del">
          <ac:chgData name="前田 嘉哉 Yoshiya Maeda" userId="44518005-af7b-4fce-9a49-caafc48088b5" providerId="ADAL" clId="{209F8F5F-4143-42D3-BB97-6CA1AB47CE31}" dt="2025-06-23T11:16:19.193" v="347" actId="478"/>
          <ac:spMkLst>
            <pc:docMk/>
            <pc:sldMk cId="1700924347" sldId="2147474230"/>
            <ac:spMk id="4" creationId="{33E19270-B9DB-6E4E-06AD-17E4169B164D}"/>
          </ac:spMkLst>
        </pc:spChg>
        <pc:spChg chg="add mod">
          <ac:chgData name="前田 嘉哉 Yoshiya Maeda" userId="44518005-af7b-4fce-9a49-caafc48088b5" providerId="ADAL" clId="{209F8F5F-4143-42D3-BB97-6CA1AB47CE31}" dt="2025-06-26T07:45:55.753" v="1147"/>
          <ac:spMkLst>
            <pc:docMk/>
            <pc:sldMk cId="1700924347" sldId="2147474230"/>
            <ac:spMk id="4" creationId="{F9B536C3-A47E-1C41-881C-8AFC02287D87}"/>
          </ac:spMkLst>
        </pc:spChg>
        <pc:spChg chg="add del mod">
          <ac:chgData name="前田 嘉哉 Yoshiya Maeda" userId="44518005-af7b-4fce-9a49-caafc48088b5" providerId="ADAL" clId="{209F8F5F-4143-42D3-BB97-6CA1AB47CE31}" dt="2025-06-26T07:46:20.441" v="1159" actId="478"/>
          <ac:spMkLst>
            <pc:docMk/>
            <pc:sldMk cId="1700924347" sldId="2147474230"/>
            <ac:spMk id="5" creationId="{95713C28-C114-D306-7D94-CF6FBAE05356}"/>
          </ac:spMkLst>
        </pc:spChg>
        <pc:spChg chg="add mod">
          <ac:chgData name="前田 嘉哉 Yoshiya Maeda" userId="44518005-af7b-4fce-9a49-caafc48088b5" providerId="ADAL" clId="{209F8F5F-4143-42D3-BB97-6CA1AB47CE31}" dt="2025-06-26T07:45:55.753" v="1147"/>
          <ac:spMkLst>
            <pc:docMk/>
            <pc:sldMk cId="1700924347" sldId="2147474230"/>
            <ac:spMk id="6" creationId="{CE027812-7AED-AFFE-C83C-895903DAE4D7}"/>
          </ac:spMkLst>
        </pc:spChg>
        <pc:spChg chg="add mod">
          <ac:chgData name="前田 嘉哉 Yoshiya Maeda" userId="44518005-af7b-4fce-9a49-caafc48088b5" providerId="ADAL" clId="{209F8F5F-4143-42D3-BB97-6CA1AB47CE31}" dt="2025-06-26T07:45:55.753" v="1147"/>
          <ac:spMkLst>
            <pc:docMk/>
            <pc:sldMk cId="1700924347" sldId="2147474230"/>
            <ac:spMk id="7" creationId="{8CB41313-C985-3CCD-5043-DF6C6EC2F86A}"/>
          </ac:spMkLst>
        </pc:spChg>
        <pc:spChg chg="add mod">
          <ac:chgData name="前田 嘉哉 Yoshiya Maeda" userId="44518005-af7b-4fce-9a49-caafc48088b5" providerId="ADAL" clId="{209F8F5F-4143-42D3-BB97-6CA1AB47CE31}" dt="2025-06-26T07:45:55.753" v="1147"/>
          <ac:spMkLst>
            <pc:docMk/>
            <pc:sldMk cId="1700924347" sldId="2147474230"/>
            <ac:spMk id="9" creationId="{9BC6C93E-1823-0207-6BE7-3411CCD38136}"/>
          </ac:spMkLst>
        </pc:spChg>
        <pc:spChg chg="add mod">
          <ac:chgData name="前田 嘉哉 Yoshiya Maeda" userId="44518005-af7b-4fce-9a49-caafc48088b5" providerId="ADAL" clId="{209F8F5F-4143-42D3-BB97-6CA1AB47CE31}" dt="2025-06-26T07:45:55.753" v="1147"/>
          <ac:spMkLst>
            <pc:docMk/>
            <pc:sldMk cId="1700924347" sldId="2147474230"/>
            <ac:spMk id="10" creationId="{D97D06F3-F73E-A01A-233C-EF7142F4B38B}"/>
          </ac:spMkLst>
        </pc:spChg>
        <pc:spChg chg="add mod">
          <ac:chgData name="前田 嘉哉 Yoshiya Maeda" userId="44518005-af7b-4fce-9a49-caafc48088b5" providerId="ADAL" clId="{209F8F5F-4143-42D3-BB97-6CA1AB47CE31}" dt="2025-06-26T07:45:55.753" v="1147"/>
          <ac:spMkLst>
            <pc:docMk/>
            <pc:sldMk cId="1700924347" sldId="2147474230"/>
            <ac:spMk id="12" creationId="{0AEA18CD-1E2B-229D-90EC-F1D71860CD49}"/>
          </ac:spMkLst>
        </pc:spChg>
        <pc:spChg chg="mod">
          <ac:chgData name="前田 嘉哉 Yoshiya Maeda" userId="44518005-af7b-4fce-9a49-caafc48088b5" providerId="ADAL" clId="{209F8F5F-4143-42D3-BB97-6CA1AB47CE31}" dt="2025-06-26T07:45:55.753" v="1147"/>
          <ac:spMkLst>
            <pc:docMk/>
            <pc:sldMk cId="1700924347" sldId="2147474230"/>
            <ac:spMk id="14" creationId="{2C8409DB-72B9-00D3-FA8C-6DEBB7E01B78}"/>
          </ac:spMkLst>
        </pc:spChg>
        <pc:spChg chg="mod">
          <ac:chgData name="前田 嘉哉 Yoshiya Maeda" userId="44518005-af7b-4fce-9a49-caafc48088b5" providerId="ADAL" clId="{209F8F5F-4143-42D3-BB97-6CA1AB47CE31}" dt="2025-06-26T07:45:55.753" v="1147"/>
          <ac:spMkLst>
            <pc:docMk/>
            <pc:sldMk cId="1700924347" sldId="2147474230"/>
            <ac:spMk id="15" creationId="{E5B77347-FAB5-AB7B-BF18-E15650F2E75C}"/>
          </ac:spMkLst>
        </pc:spChg>
        <pc:spChg chg="add mod">
          <ac:chgData name="前田 嘉哉 Yoshiya Maeda" userId="44518005-af7b-4fce-9a49-caafc48088b5" providerId="ADAL" clId="{209F8F5F-4143-42D3-BB97-6CA1AB47CE31}" dt="2025-06-26T07:45:55.753" v="1147"/>
          <ac:spMkLst>
            <pc:docMk/>
            <pc:sldMk cId="1700924347" sldId="2147474230"/>
            <ac:spMk id="19" creationId="{AD3CA76A-378F-D78D-B55B-264AE80ABF04}"/>
          </ac:spMkLst>
        </pc:spChg>
        <pc:spChg chg="add mod">
          <ac:chgData name="前田 嘉哉 Yoshiya Maeda" userId="44518005-af7b-4fce-9a49-caafc48088b5" providerId="ADAL" clId="{209F8F5F-4143-42D3-BB97-6CA1AB47CE31}" dt="2025-06-26T07:45:55.753" v="1147"/>
          <ac:spMkLst>
            <pc:docMk/>
            <pc:sldMk cId="1700924347" sldId="2147474230"/>
            <ac:spMk id="20" creationId="{0E479A06-F610-0461-B6F3-48F28C72684B}"/>
          </ac:spMkLst>
        </pc:spChg>
        <pc:spChg chg="add mod">
          <ac:chgData name="前田 嘉哉 Yoshiya Maeda" userId="44518005-af7b-4fce-9a49-caafc48088b5" providerId="ADAL" clId="{209F8F5F-4143-42D3-BB97-6CA1AB47CE31}" dt="2025-06-26T07:45:55.753" v="1147"/>
          <ac:spMkLst>
            <pc:docMk/>
            <pc:sldMk cId="1700924347" sldId="2147474230"/>
            <ac:spMk id="21" creationId="{D79978FC-1101-35D2-A2FD-86C2DE4568B2}"/>
          </ac:spMkLst>
        </pc:spChg>
        <pc:spChg chg="add mod">
          <ac:chgData name="前田 嘉哉 Yoshiya Maeda" userId="44518005-af7b-4fce-9a49-caafc48088b5" providerId="ADAL" clId="{209F8F5F-4143-42D3-BB97-6CA1AB47CE31}" dt="2025-06-26T07:45:55.753" v="1147"/>
          <ac:spMkLst>
            <pc:docMk/>
            <pc:sldMk cId="1700924347" sldId="2147474230"/>
            <ac:spMk id="22" creationId="{24619F91-BAB4-9AB5-A91F-BC22941130DB}"/>
          </ac:spMkLst>
        </pc:spChg>
        <pc:spChg chg="add mod">
          <ac:chgData name="前田 嘉哉 Yoshiya Maeda" userId="44518005-af7b-4fce-9a49-caafc48088b5" providerId="ADAL" clId="{209F8F5F-4143-42D3-BB97-6CA1AB47CE31}" dt="2025-06-26T07:45:55.753" v="1147"/>
          <ac:spMkLst>
            <pc:docMk/>
            <pc:sldMk cId="1700924347" sldId="2147474230"/>
            <ac:spMk id="23" creationId="{20EADAAC-3D19-9CFB-BFE0-861DA4FA9645}"/>
          </ac:spMkLst>
        </pc:spChg>
        <pc:spChg chg="add mod">
          <ac:chgData name="前田 嘉哉 Yoshiya Maeda" userId="44518005-af7b-4fce-9a49-caafc48088b5" providerId="ADAL" clId="{209F8F5F-4143-42D3-BB97-6CA1AB47CE31}" dt="2025-06-26T07:45:55.753" v="1147"/>
          <ac:spMkLst>
            <pc:docMk/>
            <pc:sldMk cId="1700924347" sldId="2147474230"/>
            <ac:spMk id="24" creationId="{7B0389A1-60D7-18D2-3921-6AF0AF5D9B18}"/>
          </ac:spMkLst>
        </pc:spChg>
        <pc:spChg chg="add mod">
          <ac:chgData name="前田 嘉哉 Yoshiya Maeda" userId="44518005-af7b-4fce-9a49-caafc48088b5" providerId="ADAL" clId="{209F8F5F-4143-42D3-BB97-6CA1AB47CE31}" dt="2025-06-26T07:45:55.753" v="1147"/>
          <ac:spMkLst>
            <pc:docMk/>
            <pc:sldMk cId="1700924347" sldId="2147474230"/>
            <ac:spMk id="25" creationId="{1070626F-E675-D542-7A7C-E568AD852797}"/>
          </ac:spMkLst>
        </pc:spChg>
        <pc:spChg chg="add mod">
          <ac:chgData name="前田 嘉哉 Yoshiya Maeda" userId="44518005-af7b-4fce-9a49-caafc48088b5" providerId="ADAL" clId="{209F8F5F-4143-42D3-BB97-6CA1AB47CE31}" dt="2025-06-26T07:45:55.753" v="1147"/>
          <ac:spMkLst>
            <pc:docMk/>
            <pc:sldMk cId="1700924347" sldId="2147474230"/>
            <ac:spMk id="26" creationId="{09B8BA60-297E-F2B9-2B3F-B96F05193901}"/>
          </ac:spMkLst>
        </pc:spChg>
        <pc:spChg chg="add mod">
          <ac:chgData name="前田 嘉哉 Yoshiya Maeda" userId="44518005-af7b-4fce-9a49-caafc48088b5" providerId="ADAL" clId="{209F8F5F-4143-42D3-BB97-6CA1AB47CE31}" dt="2025-06-26T07:45:55.753" v="1147"/>
          <ac:spMkLst>
            <pc:docMk/>
            <pc:sldMk cId="1700924347" sldId="2147474230"/>
            <ac:spMk id="27" creationId="{05517A81-1E9B-351C-603D-5A6354C2D87D}"/>
          </ac:spMkLst>
        </pc:spChg>
        <pc:spChg chg="add mod">
          <ac:chgData name="前田 嘉哉 Yoshiya Maeda" userId="44518005-af7b-4fce-9a49-caafc48088b5" providerId="ADAL" clId="{209F8F5F-4143-42D3-BB97-6CA1AB47CE31}" dt="2025-06-26T07:45:55.753" v="1147"/>
          <ac:spMkLst>
            <pc:docMk/>
            <pc:sldMk cId="1700924347" sldId="2147474230"/>
            <ac:spMk id="28" creationId="{9F9330EA-CC93-316B-6B4A-310FC5C96110}"/>
          </ac:spMkLst>
        </pc:spChg>
        <pc:spChg chg="add mod">
          <ac:chgData name="前田 嘉哉 Yoshiya Maeda" userId="44518005-af7b-4fce-9a49-caafc48088b5" providerId="ADAL" clId="{209F8F5F-4143-42D3-BB97-6CA1AB47CE31}" dt="2025-06-26T07:45:55.753" v="1147"/>
          <ac:spMkLst>
            <pc:docMk/>
            <pc:sldMk cId="1700924347" sldId="2147474230"/>
            <ac:spMk id="29" creationId="{53FC0552-DC4E-7355-6E5F-60617F95799C}"/>
          </ac:spMkLst>
        </pc:spChg>
        <pc:spChg chg="add mod">
          <ac:chgData name="前田 嘉哉 Yoshiya Maeda" userId="44518005-af7b-4fce-9a49-caafc48088b5" providerId="ADAL" clId="{209F8F5F-4143-42D3-BB97-6CA1AB47CE31}" dt="2025-06-26T07:45:55.753" v="1147"/>
          <ac:spMkLst>
            <pc:docMk/>
            <pc:sldMk cId="1700924347" sldId="2147474230"/>
            <ac:spMk id="30" creationId="{F0D03925-72FD-C6E6-17FD-9D0FF4CB58D9}"/>
          </ac:spMkLst>
        </pc:spChg>
        <pc:spChg chg="add mod">
          <ac:chgData name="前田 嘉哉 Yoshiya Maeda" userId="44518005-af7b-4fce-9a49-caafc48088b5" providerId="ADAL" clId="{209F8F5F-4143-42D3-BB97-6CA1AB47CE31}" dt="2025-06-26T07:45:55.753" v="1147"/>
          <ac:spMkLst>
            <pc:docMk/>
            <pc:sldMk cId="1700924347" sldId="2147474230"/>
            <ac:spMk id="31" creationId="{9DB2C489-3F20-65ED-E662-C1655DC76E8A}"/>
          </ac:spMkLst>
        </pc:spChg>
        <pc:spChg chg="add mod">
          <ac:chgData name="前田 嘉哉 Yoshiya Maeda" userId="44518005-af7b-4fce-9a49-caafc48088b5" providerId="ADAL" clId="{209F8F5F-4143-42D3-BB97-6CA1AB47CE31}" dt="2025-06-26T07:45:55.753" v="1147"/>
          <ac:spMkLst>
            <pc:docMk/>
            <pc:sldMk cId="1700924347" sldId="2147474230"/>
            <ac:spMk id="32" creationId="{793CC082-4730-A476-49D1-5792C2A8432C}"/>
          </ac:spMkLst>
        </pc:spChg>
        <pc:spChg chg="add mod">
          <ac:chgData name="前田 嘉哉 Yoshiya Maeda" userId="44518005-af7b-4fce-9a49-caafc48088b5" providerId="ADAL" clId="{209F8F5F-4143-42D3-BB97-6CA1AB47CE31}" dt="2025-06-26T07:45:55.753" v="1147"/>
          <ac:spMkLst>
            <pc:docMk/>
            <pc:sldMk cId="1700924347" sldId="2147474230"/>
            <ac:spMk id="33" creationId="{B59CD9D5-F6BF-CBC9-3553-F81062FC2321}"/>
          </ac:spMkLst>
        </pc:spChg>
        <pc:spChg chg="add del mod topLvl">
          <ac:chgData name="前田 嘉哉 Yoshiya Maeda" userId="44518005-af7b-4fce-9a49-caafc48088b5" providerId="ADAL" clId="{209F8F5F-4143-42D3-BB97-6CA1AB47CE31}" dt="2025-06-26T07:46:29.436" v="1163" actId="478"/>
          <ac:spMkLst>
            <pc:docMk/>
            <pc:sldMk cId="1700924347" sldId="2147474230"/>
            <ac:spMk id="34" creationId="{960C55B8-FEC1-2A30-3DB6-F36627A205B3}"/>
          </ac:spMkLst>
        </pc:spChg>
        <pc:spChg chg="add del mod topLvl">
          <ac:chgData name="前田 嘉哉 Yoshiya Maeda" userId="44518005-af7b-4fce-9a49-caafc48088b5" providerId="ADAL" clId="{209F8F5F-4143-42D3-BB97-6CA1AB47CE31}" dt="2025-06-26T07:46:23.481" v="1161" actId="478"/>
          <ac:spMkLst>
            <pc:docMk/>
            <pc:sldMk cId="1700924347" sldId="2147474230"/>
            <ac:spMk id="35" creationId="{FE19BA4B-C8F0-9BD2-9A35-68139AE0DAEB}"/>
          </ac:spMkLst>
        </pc:spChg>
        <pc:spChg chg="add del mod topLvl">
          <ac:chgData name="前田 嘉哉 Yoshiya Maeda" userId="44518005-af7b-4fce-9a49-caafc48088b5" providerId="ADAL" clId="{209F8F5F-4143-42D3-BB97-6CA1AB47CE31}" dt="2025-06-26T07:46:23.481" v="1161" actId="478"/>
          <ac:spMkLst>
            <pc:docMk/>
            <pc:sldMk cId="1700924347" sldId="2147474230"/>
            <ac:spMk id="36" creationId="{78580E0B-8CF3-2435-4BC5-2B6BB05C45EC}"/>
          </ac:spMkLst>
        </pc:spChg>
        <pc:spChg chg="add del mod topLvl">
          <ac:chgData name="前田 嘉哉 Yoshiya Maeda" userId="44518005-af7b-4fce-9a49-caafc48088b5" providerId="ADAL" clId="{209F8F5F-4143-42D3-BB97-6CA1AB47CE31}" dt="2025-06-26T07:46:23.481" v="1161" actId="478"/>
          <ac:spMkLst>
            <pc:docMk/>
            <pc:sldMk cId="1700924347" sldId="2147474230"/>
            <ac:spMk id="38" creationId="{069063BE-2306-CB44-F1F0-172F8B9328AB}"/>
          </ac:spMkLst>
        </pc:spChg>
        <pc:spChg chg="add del mod topLvl">
          <ac:chgData name="前田 嘉哉 Yoshiya Maeda" userId="44518005-af7b-4fce-9a49-caafc48088b5" providerId="ADAL" clId="{209F8F5F-4143-42D3-BB97-6CA1AB47CE31}" dt="2025-06-26T07:46:29.436" v="1163" actId="478"/>
          <ac:spMkLst>
            <pc:docMk/>
            <pc:sldMk cId="1700924347" sldId="2147474230"/>
            <ac:spMk id="39" creationId="{3521FC82-E39E-5BED-D914-E267ACE9150D}"/>
          </ac:spMkLst>
        </pc:spChg>
        <pc:spChg chg="add del mod topLvl">
          <ac:chgData name="前田 嘉哉 Yoshiya Maeda" userId="44518005-af7b-4fce-9a49-caafc48088b5" providerId="ADAL" clId="{209F8F5F-4143-42D3-BB97-6CA1AB47CE31}" dt="2025-06-26T07:46:33.965" v="1164" actId="478"/>
          <ac:spMkLst>
            <pc:docMk/>
            <pc:sldMk cId="1700924347" sldId="2147474230"/>
            <ac:spMk id="41" creationId="{4777E6D2-4200-592A-D15D-A5BBEE01E36E}"/>
          </ac:spMkLst>
        </pc:spChg>
        <pc:spChg chg="mod">
          <ac:chgData name="前田 嘉哉 Yoshiya Maeda" userId="44518005-af7b-4fce-9a49-caafc48088b5" providerId="ADAL" clId="{209F8F5F-4143-42D3-BB97-6CA1AB47CE31}" dt="2025-06-26T07:46:21.830" v="1160" actId="165"/>
          <ac:spMkLst>
            <pc:docMk/>
            <pc:sldMk cId="1700924347" sldId="2147474230"/>
            <ac:spMk id="43" creationId="{26015137-EEE8-2C4A-3EF3-E0A84CC42282}"/>
          </ac:spMkLst>
        </pc:spChg>
        <pc:spChg chg="mod">
          <ac:chgData name="前田 嘉哉 Yoshiya Maeda" userId="44518005-af7b-4fce-9a49-caafc48088b5" providerId="ADAL" clId="{209F8F5F-4143-42D3-BB97-6CA1AB47CE31}" dt="2025-06-26T07:46:21.830" v="1160" actId="165"/>
          <ac:spMkLst>
            <pc:docMk/>
            <pc:sldMk cId="1700924347" sldId="2147474230"/>
            <ac:spMk id="44" creationId="{D7776BE8-4781-C80D-CE2D-8B76FF1B4869}"/>
          </ac:spMkLst>
        </pc:spChg>
        <pc:spChg chg="add mod topLvl">
          <ac:chgData name="前田 嘉哉 Yoshiya Maeda" userId="44518005-af7b-4fce-9a49-caafc48088b5" providerId="ADAL" clId="{209F8F5F-4143-42D3-BB97-6CA1AB47CE31}" dt="2025-06-26T07:46:21.830" v="1160" actId="165"/>
          <ac:spMkLst>
            <pc:docMk/>
            <pc:sldMk cId="1700924347" sldId="2147474230"/>
            <ac:spMk id="48" creationId="{CB492DF9-D047-898A-8C63-F5E592F286D6}"/>
          </ac:spMkLst>
        </pc:spChg>
        <pc:spChg chg="add mod topLvl">
          <ac:chgData name="前田 嘉哉 Yoshiya Maeda" userId="44518005-af7b-4fce-9a49-caafc48088b5" providerId="ADAL" clId="{209F8F5F-4143-42D3-BB97-6CA1AB47CE31}" dt="2025-06-26T07:46:21.830" v="1160" actId="165"/>
          <ac:spMkLst>
            <pc:docMk/>
            <pc:sldMk cId="1700924347" sldId="2147474230"/>
            <ac:spMk id="49" creationId="{991E1403-8BDE-6C7B-A8E0-C223B40F74DC}"/>
          </ac:spMkLst>
        </pc:spChg>
        <pc:spChg chg="add mod topLvl">
          <ac:chgData name="前田 嘉哉 Yoshiya Maeda" userId="44518005-af7b-4fce-9a49-caafc48088b5" providerId="ADAL" clId="{209F8F5F-4143-42D3-BB97-6CA1AB47CE31}" dt="2025-06-26T07:46:21.830" v="1160" actId="165"/>
          <ac:spMkLst>
            <pc:docMk/>
            <pc:sldMk cId="1700924347" sldId="2147474230"/>
            <ac:spMk id="50" creationId="{B1CF8BC4-9FA5-1703-E1F3-620A31FD66AC}"/>
          </ac:spMkLst>
        </pc:spChg>
        <pc:spChg chg="add mod topLvl">
          <ac:chgData name="前田 嘉哉 Yoshiya Maeda" userId="44518005-af7b-4fce-9a49-caafc48088b5" providerId="ADAL" clId="{209F8F5F-4143-42D3-BB97-6CA1AB47CE31}" dt="2025-06-26T07:46:21.830" v="1160" actId="165"/>
          <ac:spMkLst>
            <pc:docMk/>
            <pc:sldMk cId="1700924347" sldId="2147474230"/>
            <ac:spMk id="51" creationId="{8E850813-B3A7-D630-8FD0-C7403719D202}"/>
          </ac:spMkLst>
        </pc:spChg>
        <pc:spChg chg="add mod topLvl">
          <ac:chgData name="前田 嘉哉 Yoshiya Maeda" userId="44518005-af7b-4fce-9a49-caafc48088b5" providerId="ADAL" clId="{209F8F5F-4143-42D3-BB97-6CA1AB47CE31}" dt="2025-06-26T07:46:21.830" v="1160" actId="165"/>
          <ac:spMkLst>
            <pc:docMk/>
            <pc:sldMk cId="1700924347" sldId="2147474230"/>
            <ac:spMk id="52" creationId="{E512C89F-356E-5846-071B-A25F654A6923}"/>
          </ac:spMkLst>
        </pc:spChg>
        <pc:spChg chg="add mod topLvl">
          <ac:chgData name="前田 嘉哉 Yoshiya Maeda" userId="44518005-af7b-4fce-9a49-caafc48088b5" providerId="ADAL" clId="{209F8F5F-4143-42D3-BB97-6CA1AB47CE31}" dt="2025-06-26T07:46:21.830" v="1160" actId="165"/>
          <ac:spMkLst>
            <pc:docMk/>
            <pc:sldMk cId="1700924347" sldId="2147474230"/>
            <ac:spMk id="53" creationId="{854F1F83-1FD6-F736-1220-B4887025A090}"/>
          </ac:spMkLst>
        </pc:spChg>
        <pc:spChg chg="add mod topLvl">
          <ac:chgData name="前田 嘉哉 Yoshiya Maeda" userId="44518005-af7b-4fce-9a49-caafc48088b5" providerId="ADAL" clId="{209F8F5F-4143-42D3-BB97-6CA1AB47CE31}" dt="2025-06-26T07:46:41.627" v="1167" actId="207"/>
          <ac:spMkLst>
            <pc:docMk/>
            <pc:sldMk cId="1700924347" sldId="2147474230"/>
            <ac:spMk id="54" creationId="{208F6606-245B-DD70-2B17-3A772C3C20A6}"/>
          </ac:spMkLst>
        </pc:spChg>
        <pc:spChg chg="add mod topLvl">
          <ac:chgData name="前田 嘉哉 Yoshiya Maeda" userId="44518005-af7b-4fce-9a49-caafc48088b5" providerId="ADAL" clId="{209F8F5F-4143-42D3-BB97-6CA1AB47CE31}" dt="2025-06-26T07:46:41.627" v="1167" actId="207"/>
          <ac:spMkLst>
            <pc:docMk/>
            <pc:sldMk cId="1700924347" sldId="2147474230"/>
            <ac:spMk id="55" creationId="{72D32A4D-4F62-964F-43EB-17189906DB23}"/>
          </ac:spMkLst>
        </pc:spChg>
        <pc:spChg chg="add mod topLvl">
          <ac:chgData name="前田 嘉哉 Yoshiya Maeda" userId="44518005-af7b-4fce-9a49-caafc48088b5" providerId="ADAL" clId="{209F8F5F-4143-42D3-BB97-6CA1AB47CE31}" dt="2025-06-26T07:46:41.627" v="1167" actId="207"/>
          <ac:spMkLst>
            <pc:docMk/>
            <pc:sldMk cId="1700924347" sldId="2147474230"/>
            <ac:spMk id="56" creationId="{AF362AD2-50B6-48F1-FA15-3AC4713FDDD6}"/>
          </ac:spMkLst>
        </pc:spChg>
        <pc:spChg chg="add mod topLvl">
          <ac:chgData name="前田 嘉哉 Yoshiya Maeda" userId="44518005-af7b-4fce-9a49-caafc48088b5" providerId="ADAL" clId="{209F8F5F-4143-42D3-BB97-6CA1AB47CE31}" dt="2025-06-26T07:46:41.627" v="1167" actId="207"/>
          <ac:spMkLst>
            <pc:docMk/>
            <pc:sldMk cId="1700924347" sldId="2147474230"/>
            <ac:spMk id="57" creationId="{7EA7CA6B-80EE-50A4-E335-0DB49BC7A53F}"/>
          </ac:spMkLst>
        </pc:spChg>
        <pc:spChg chg="add mod topLvl">
          <ac:chgData name="前田 嘉哉 Yoshiya Maeda" userId="44518005-af7b-4fce-9a49-caafc48088b5" providerId="ADAL" clId="{209F8F5F-4143-42D3-BB97-6CA1AB47CE31}" dt="2025-06-26T07:46:41.627" v="1167" actId="207"/>
          <ac:spMkLst>
            <pc:docMk/>
            <pc:sldMk cId="1700924347" sldId="2147474230"/>
            <ac:spMk id="58" creationId="{4F89DB7E-3D13-891E-C5D8-23EACEBF03FB}"/>
          </ac:spMkLst>
        </pc:spChg>
        <pc:spChg chg="add mod topLvl">
          <ac:chgData name="前田 嘉哉 Yoshiya Maeda" userId="44518005-af7b-4fce-9a49-caafc48088b5" providerId="ADAL" clId="{209F8F5F-4143-42D3-BB97-6CA1AB47CE31}" dt="2025-06-26T07:46:41.627" v="1167" actId="207"/>
          <ac:spMkLst>
            <pc:docMk/>
            <pc:sldMk cId="1700924347" sldId="2147474230"/>
            <ac:spMk id="59" creationId="{DD7087CA-DD81-FC3D-A4B4-0C11A95D3252}"/>
          </ac:spMkLst>
        </pc:spChg>
        <pc:spChg chg="add mod topLvl">
          <ac:chgData name="前田 嘉哉 Yoshiya Maeda" userId="44518005-af7b-4fce-9a49-caafc48088b5" providerId="ADAL" clId="{209F8F5F-4143-42D3-BB97-6CA1AB47CE31}" dt="2025-06-26T07:46:41.627" v="1167" actId="207"/>
          <ac:spMkLst>
            <pc:docMk/>
            <pc:sldMk cId="1700924347" sldId="2147474230"/>
            <ac:spMk id="60" creationId="{5B36D066-7118-D6CC-6A31-CFBBFAB3FA09}"/>
          </ac:spMkLst>
        </pc:spChg>
        <pc:spChg chg="add mod topLvl">
          <ac:chgData name="前田 嘉哉 Yoshiya Maeda" userId="44518005-af7b-4fce-9a49-caafc48088b5" providerId="ADAL" clId="{209F8F5F-4143-42D3-BB97-6CA1AB47CE31}" dt="2025-06-26T07:46:41.627" v="1167" actId="207"/>
          <ac:spMkLst>
            <pc:docMk/>
            <pc:sldMk cId="1700924347" sldId="2147474230"/>
            <ac:spMk id="61" creationId="{B9D6B992-7524-DE54-ACB5-B10D9DDDAF0B}"/>
          </ac:spMkLst>
        </pc:spChg>
        <pc:spChg chg="add mod topLvl">
          <ac:chgData name="前田 嘉哉 Yoshiya Maeda" userId="44518005-af7b-4fce-9a49-caafc48088b5" providerId="ADAL" clId="{209F8F5F-4143-42D3-BB97-6CA1AB47CE31}" dt="2025-06-26T07:46:41.627" v="1167" actId="207"/>
          <ac:spMkLst>
            <pc:docMk/>
            <pc:sldMk cId="1700924347" sldId="2147474230"/>
            <ac:spMk id="62" creationId="{7F9A0201-FF6F-BD54-6AAF-64DED73EEE78}"/>
          </ac:spMkLst>
        </pc:spChg>
        <pc:spChg chg="add mod">
          <ac:chgData name="前田 嘉哉 Yoshiya Maeda" userId="44518005-af7b-4fce-9a49-caafc48088b5" providerId="ADAL" clId="{209F8F5F-4143-42D3-BB97-6CA1AB47CE31}" dt="2025-06-26T07:46:36.940" v="1166" actId="571"/>
          <ac:spMkLst>
            <pc:docMk/>
            <pc:sldMk cId="1700924347" sldId="2147474230"/>
            <ac:spMk id="64" creationId="{CD6CA790-21A6-772E-0E89-CFC34A987807}"/>
          </ac:spMkLst>
        </pc:spChg>
        <pc:spChg chg="add mod">
          <ac:chgData name="前田 嘉哉 Yoshiya Maeda" userId="44518005-af7b-4fce-9a49-caafc48088b5" providerId="ADAL" clId="{209F8F5F-4143-42D3-BB97-6CA1AB47CE31}" dt="2025-06-26T07:46:36.940" v="1166" actId="571"/>
          <ac:spMkLst>
            <pc:docMk/>
            <pc:sldMk cId="1700924347" sldId="2147474230"/>
            <ac:spMk id="65" creationId="{36BF153A-7C24-B9DA-6C3C-BE09FF38456D}"/>
          </ac:spMkLst>
        </pc:spChg>
        <pc:grpChg chg="add mod">
          <ac:chgData name="前田 嘉哉 Yoshiya Maeda" userId="44518005-af7b-4fce-9a49-caafc48088b5" providerId="ADAL" clId="{209F8F5F-4143-42D3-BB97-6CA1AB47CE31}" dt="2025-06-26T07:45:55.753" v="1147"/>
          <ac:grpSpMkLst>
            <pc:docMk/>
            <pc:sldMk cId="1700924347" sldId="2147474230"/>
            <ac:grpSpMk id="13" creationId="{E3AD6AA2-9F18-C19C-D471-CB7B1A3DF1F0}"/>
          </ac:grpSpMkLst>
        </pc:grpChg>
        <pc:grpChg chg="add mod">
          <ac:chgData name="前田 嘉哉 Yoshiya Maeda" userId="44518005-af7b-4fce-9a49-caafc48088b5" providerId="ADAL" clId="{209F8F5F-4143-42D3-BB97-6CA1AB47CE31}" dt="2025-06-26T07:45:55.753" v="1147"/>
          <ac:grpSpMkLst>
            <pc:docMk/>
            <pc:sldMk cId="1700924347" sldId="2147474230"/>
            <ac:grpSpMk id="16" creationId="{C81C9955-D477-7B08-77EF-521BC92867CB}"/>
          </ac:grpSpMkLst>
        </pc:grpChg>
        <pc:grpChg chg="add mod topLvl">
          <ac:chgData name="前田 嘉哉 Yoshiya Maeda" userId="44518005-af7b-4fce-9a49-caafc48088b5" providerId="ADAL" clId="{209F8F5F-4143-42D3-BB97-6CA1AB47CE31}" dt="2025-06-26T07:46:21.830" v="1160" actId="165"/>
          <ac:grpSpMkLst>
            <pc:docMk/>
            <pc:sldMk cId="1700924347" sldId="2147474230"/>
            <ac:grpSpMk id="42" creationId="{68466923-4A1C-A9CD-DA70-B835E48C32B9}"/>
          </ac:grpSpMkLst>
        </pc:grpChg>
        <pc:grpChg chg="add mod topLvl">
          <ac:chgData name="前田 嘉哉 Yoshiya Maeda" userId="44518005-af7b-4fce-9a49-caafc48088b5" providerId="ADAL" clId="{209F8F5F-4143-42D3-BB97-6CA1AB47CE31}" dt="2025-06-26T07:46:26.243" v="1162" actId="1076"/>
          <ac:grpSpMkLst>
            <pc:docMk/>
            <pc:sldMk cId="1700924347" sldId="2147474230"/>
            <ac:grpSpMk id="45" creationId="{16CF9CE1-2DE6-A456-1083-D3C6A73446E6}"/>
          </ac:grpSpMkLst>
        </pc:grpChg>
        <pc:grpChg chg="add del mod">
          <ac:chgData name="前田 嘉哉 Yoshiya Maeda" userId="44518005-af7b-4fce-9a49-caafc48088b5" providerId="ADAL" clId="{209F8F5F-4143-42D3-BB97-6CA1AB47CE31}" dt="2025-06-26T07:46:21.830" v="1160" actId="165"/>
          <ac:grpSpMkLst>
            <pc:docMk/>
            <pc:sldMk cId="1700924347" sldId="2147474230"/>
            <ac:grpSpMk id="63" creationId="{97CE7D20-E068-7727-5407-0C467C66AADF}"/>
          </ac:grpSpMkLst>
        </pc:grpChg>
        <pc:picChg chg="add mod">
          <ac:chgData name="前田 嘉哉 Yoshiya Maeda" userId="44518005-af7b-4fce-9a49-caafc48088b5" providerId="ADAL" clId="{209F8F5F-4143-42D3-BB97-6CA1AB47CE31}" dt="2025-06-26T07:45:55.753" v="1147"/>
          <ac:picMkLst>
            <pc:docMk/>
            <pc:sldMk cId="1700924347" sldId="2147474230"/>
            <ac:picMk id="8" creationId="{9847CD2B-DDB5-A11F-8017-3421FBE53423}"/>
          </ac:picMkLst>
        </pc:picChg>
        <pc:picChg chg="add mod">
          <ac:chgData name="前田 嘉哉 Yoshiya Maeda" userId="44518005-af7b-4fce-9a49-caafc48088b5" providerId="ADAL" clId="{209F8F5F-4143-42D3-BB97-6CA1AB47CE31}" dt="2025-06-26T07:45:55.753" v="1147"/>
          <ac:picMkLst>
            <pc:docMk/>
            <pc:sldMk cId="1700924347" sldId="2147474230"/>
            <ac:picMk id="11" creationId="{6F9D8020-21E2-B3C6-A061-AAD872479117}"/>
          </ac:picMkLst>
        </pc:picChg>
        <pc:picChg chg="mod">
          <ac:chgData name="前田 嘉哉 Yoshiya Maeda" userId="44518005-af7b-4fce-9a49-caafc48088b5" providerId="ADAL" clId="{209F8F5F-4143-42D3-BB97-6CA1AB47CE31}" dt="2025-06-26T07:45:55.753" v="1147"/>
          <ac:picMkLst>
            <pc:docMk/>
            <pc:sldMk cId="1700924347" sldId="2147474230"/>
            <ac:picMk id="17" creationId="{68BC45DD-BC66-2193-7085-30A4CA39B5B9}"/>
          </ac:picMkLst>
        </pc:picChg>
        <pc:picChg chg="mod">
          <ac:chgData name="前田 嘉哉 Yoshiya Maeda" userId="44518005-af7b-4fce-9a49-caafc48088b5" providerId="ADAL" clId="{209F8F5F-4143-42D3-BB97-6CA1AB47CE31}" dt="2025-06-26T07:45:55.753" v="1147"/>
          <ac:picMkLst>
            <pc:docMk/>
            <pc:sldMk cId="1700924347" sldId="2147474230"/>
            <ac:picMk id="18" creationId="{2313BE09-D2CB-03E1-C985-98480AB29641}"/>
          </ac:picMkLst>
        </pc:picChg>
        <pc:picChg chg="add del mod topLvl">
          <ac:chgData name="前田 嘉哉 Yoshiya Maeda" userId="44518005-af7b-4fce-9a49-caafc48088b5" providerId="ADAL" clId="{209F8F5F-4143-42D3-BB97-6CA1AB47CE31}" dt="2025-06-26T07:46:23.481" v="1161" actId="478"/>
          <ac:picMkLst>
            <pc:docMk/>
            <pc:sldMk cId="1700924347" sldId="2147474230"/>
            <ac:picMk id="37" creationId="{AD1DA52E-3E4D-A326-DEEB-C47A42F72DA5}"/>
          </ac:picMkLst>
        </pc:picChg>
        <pc:picChg chg="add del mod topLvl">
          <ac:chgData name="前田 嘉哉 Yoshiya Maeda" userId="44518005-af7b-4fce-9a49-caafc48088b5" providerId="ADAL" clId="{209F8F5F-4143-42D3-BB97-6CA1AB47CE31}" dt="2025-06-26T07:46:23.481" v="1161" actId="478"/>
          <ac:picMkLst>
            <pc:docMk/>
            <pc:sldMk cId="1700924347" sldId="2147474230"/>
            <ac:picMk id="40" creationId="{E991EE7D-BB47-A308-D999-735E3D32414F}"/>
          </ac:picMkLst>
        </pc:picChg>
        <pc:picChg chg="mod">
          <ac:chgData name="前田 嘉哉 Yoshiya Maeda" userId="44518005-af7b-4fce-9a49-caafc48088b5" providerId="ADAL" clId="{209F8F5F-4143-42D3-BB97-6CA1AB47CE31}" dt="2025-06-26T07:46:21.830" v="1160" actId="165"/>
          <ac:picMkLst>
            <pc:docMk/>
            <pc:sldMk cId="1700924347" sldId="2147474230"/>
            <ac:picMk id="46" creationId="{96C7EC49-7993-DB7E-6406-68A9922233B0}"/>
          </ac:picMkLst>
        </pc:picChg>
        <pc:picChg chg="mod">
          <ac:chgData name="前田 嘉哉 Yoshiya Maeda" userId="44518005-af7b-4fce-9a49-caafc48088b5" providerId="ADAL" clId="{209F8F5F-4143-42D3-BB97-6CA1AB47CE31}" dt="2025-06-26T07:46:21.830" v="1160" actId="165"/>
          <ac:picMkLst>
            <pc:docMk/>
            <pc:sldMk cId="1700924347" sldId="2147474230"/>
            <ac:picMk id="47" creationId="{925494C3-28E7-FEF9-B58F-8040612B8687}"/>
          </ac:picMkLst>
        </pc:picChg>
      </pc:sldChg>
      <pc:sldChg chg="addSp delSp modSp add mod">
        <pc:chgData name="前田 嘉哉 Yoshiya Maeda" userId="44518005-af7b-4fce-9a49-caafc48088b5" providerId="ADAL" clId="{209F8F5F-4143-42D3-BB97-6CA1AB47CE31}" dt="2025-06-27T00:30:53.778" v="1923"/>
        <pc:sldMkLst>
          <pc:docMk/>
          <pc:sldMk cId="3060567376" sldId="2147474231"/>
        </pc:sldMkLst>
        <pc:spChg chg="mod">
          <ac:chgData name="前田 嘉哉 Yoshiya Maeda" userId="44518005-af7b-4fce-9a49-caafc48088b5" providerId="ADAL" clId="{209F8F5F-4143-42D3-BB97-6CA1AB47CE31}" dt="2025-06-23T11:10:30.980" v="234" actId="20577"/>
          <ac:spMkLst>
            <pc:docMk/>
            <pc:sldMk cId="3060567376" sldId="2147474231"/>
            <ac:spMk id="2" creationId="{7A3ADDE5-A1CD-4DA0-20B7-54AF11B7F4F2}"/>
          </ac:spMkLst>
        </pc:spChg>
        <pc:spChg chg="del mod">
          <ac:chgData name="前田 嘉哉 Yoshiya Maeda" userId="44518005-af7b-4fce-9a49-caafc48088b5" providerId="ADAL" clId="{209F8F5F-4143-42D3-BB97-6CA1AB47CE31}" dt="2025-06-26T07:50:46.680" v="1399" actId="478"/>
          <ac:spMkLst>
            <pc:docMk/>
            <pc:sldMk cId="3060567376" sldId="2147474231"/>
            <ac:spMk id="3" creationId="{0B5F39D2-A732-8E05-AEF7-ECB9EF7259DA}"/>
          </ac:spMkLst>
        </pc:spChg>
        <pc:spChg chg="add mod">
          <ac:chgData name="前田 嘉哉 Yoshiya Maeda" userId="44518005-af7b-4fce-9a49-caafc48088b5" providerId="ADAL" clId="{209F8F5F-4143-42D3-BB97-6CA1AB47CE31}" dt="2025-06-27T00:30:53.778" v="1923"/>
          <ac:spMkLst>
            <pc:docMk/>
            <pc:sldMk cId="3060567376" sldId="2147474231"/>
            <ac:spMk id="3" creationId="{2672A35B-5D86-2983-48C8-4362B9373EC6}"/>
          </ac:spMkLst>
        </pc:spChg>
        <pc:spChg chg="del">
          <ac:chgData name="前田 嘉哉 Yoshiya Maeda" userId="44518005-af7b-4fce-9a49-caafc48088b5" providerId="ADAL" clId="{209F8F5F-4143-42D3-BB97-6CA1AB47CE31}" dt="2025-06-23T11:16:21.804" v="349" actId="478"/>
          <ac:spMkLst>
            <pc:docMk/>
            <pc:sldMk cId="3060567376" sldId="2147474231"/>
            <ac:spMk id="4" creationId="{33E19270-B9DB-6E4E-06AD-17E4169B164D}"/>
          </ac:spMkLst>
        </pc:spChg>
        <pc:spChg chg="add mod">
          <ac:chgData name="前田 嘉哉 Yoshiya Maeda" userId="44518005-af7b-4fce-9a49-caafc48088b5" providerId="ADAL" clId="{209F8F5F-4143-42D3-BB97-6CA1AB47CE31}" dt="2025-06-26T07:50:44.921" v="1398" actId="1076"/>
          <ac:spMkLst>
            <pc:docMk/>
            <pc:sldMk cId="3060567376" sldId="2147474231"/>
            <ac:spMk id="4" creationId="{5D73FB91-1127-D435-A257-F5EAE080C176}"/>
          </ac:spMkLst>
        </pc:spChg>
        <pc:spChg chg="add del mod">
          <ac:chgData name="前田 嘉哉 Yoshiya Maeda" userId="44518005-af7b-4fce-9a49-caafc48088b5" providerId="ADAL" clId="{209F8F5F-4143-42D3-BB97-6CA1AB47CE31}" dt="2025-06-26T07:35:05.519" v="889" actId="478"/>
          <ac:spMkLst>
            <pc:docMk/>
            <pc:sldMk cId="3060567376" sldId="2147474231"/>
            <ac:spMk id="5" creationId="{8FAE4549-15B2-6B0C-5776-9D6F5188FCAC}"/>
          </ac:spMkLst>
        </pc:spChg>
        <pc:spChg chg="add mod">
          <ac:chgData name="前田 嘉哉 Yoshiya Maeda" userId="44518005-af7b-4fce-9a49-caafc48088b5" providerId="ADAL" clId="{209F8F5F-4143-42D3-BB97-6CA1AB47CE31}" dt="2025-06-26T07:50:44.921" v="1398" actId="1076"/>
          <ac:spMkLst>
            <pc:docMk/>
            <pc:sldMk cId="3060567376" sldId="2147474231"/>
            <ac:spMk id="6" creationId="{0EE3CEC2-E7D5-A8C9-8370-8C24E067CEB0}"/>
          </ac:spMkLst>
        </pc:spChg>
        <pc:spChg chg="add mod">
          <ac:chgData name="前田 嘉哉 Yoshiya Maeda" userId="44518005-af7b-4fce-9a49-caafc48088b5" providerId="ADAL" clId="{209F8F5F-4143-42D3-BB97-6CA1AB47CE31}" dt="2025-06-26T07:50:44.921" v="1398" actId="1076"/>
          <ac:spMkLst>
            <pc:docMk/>
            <pc:sldMk cId="3060567376" sldId="2147474231"/>
            <ac:spMk id="7" creationId="{CAB4F1AE-8ED0-4ADA-1963-8616043C33F4}"/>
          </ac:spMkLst>
        </pc:spChg>
        <pc:spChg chg="add mod">
          <ac:chgData name="前田 嘉哉 Yoshiya Maeda" userId="44518005-af7b-4fce-9a49-caafc48088b5" providerId="ADAL" clId="{209F8F5F-4143-42D3-BB97-6CA1AB47CE31}" dt="2025-06-26T07:50:44.921" v="1398" actId="1076"/>
          <ac:spMkLst>
            <pc:docMk/>
            <pc:sldMk cId="3060567376" sldId="2147474231"/>
            <ac:spMk id="8" creationId="{705509E9-4BCB-EF9B-8403-BA3269719563}"/>
          </ac:spMkLst>
        </pc:spChg>
        <pc:spChg chg="add mod">
          <ac:chgData name="前田 嘉哉 Yoshiya Maeda" userId="44518005-af7b-4fce-9a49-caafc48088b5" providerId="ADAL" clId="{209F8F5F-4143-42D3-BB97-6CA1AB47CE31}" dt="2025-06-26T07:50:44.921" v="1398" actId="1076"/>
          <ac:spMkLst>
            <pc:docMk/>
            <pc:sldMk cId="3060567376" sldId="2147474231"/>
            <ac:spMk id="9" creationId="{9B1D6C8F-DEC7-BFC5-1B58-14399F775102}"/>
          </ac:spMkLst>
        </pc:spChg>
        <pc:spChg chg="add mod">
          <ac:chgData name="前田 嘉哉 Yoshiya Maeda" userId="44518005-af7b-4fce-9a49-caafc48088b5" providerId="ADAL" clId="{209F8F5F-4143-42D3-BB97-6CA1AB47CE31}" dt="2025-06-26T07:50:44.921" v="1398" actId="1076"/>
          <ac:spMkLst>
            <pc:docMk/>
            <pc:sldMk cId="3060567376" sldId="2147474231"/>
            <ac:spMk id="10" creationId="{0AFBC07E-C932-361B-E6E0-8B0502333A35}"/>
          </ac:spMkLst>
        </pc:spChg>
        <pc:spChg chg="add mod">
          <ac:chgData name="前田 嘉哉 Yoshiya Maeda" userId="44518005-af7b-4fce-9a49-caafc48088b5" providerId="ADAL" clId="{209F8F5F-4143-42D3-BB97-6CA1AB47CE31}" dt="2025-06-26T07:50:44.921" v="1398" actId="1076"/>
          <ac:spMkLst>
            <pc:docMk/>
            <pc:sldMk cId="3060567376" sldId="2147474231"/>
            <ac:spMk id="11" creationId="{FD2DE176-3FEF-CD34-E4DA-DE43404E79BE}"/>
          </ac:spMkLst>
        </pc:spChg>
        <pc:spChg chg="add mod">
          <ac:chgData name="前田 嘉哉 Yoshiya Maeda" userId="44518005-af7b-4fce-9a49-caafc48088b5" providerId="ADAL" clId="{209F8F5F-4143-42D3-BB97-6CA1AB47CE31}" dt="2025-06-26T07:50:44.921" v="1398" actId="1076"/>
          <ac:spMkLst>
            <pc:docMk/>
            <pc:sldMk cId="3060567376" sldId="2147474231"/>
            <ac:spMk id="12" creationId="{2939BBBC-975E-2B2C-08F8-B58B2A851082}"/>
          </ac:spMkLst>
        </pc:spChg>
        <pc:spChg chg="add mod">
          <ac:chgData name="前田 嘉哉 Yoshiya Maeda" userId="44518005-af7b-4fce-9a49-caafc48088b5" providerId="ADAL" clId="{209F8F5F-4143-42D3-BB97-6CA1AB47CE31}" dt="2025-06-26T07:50:44.921" v="1398" actId="1076"/>
          <ac:spMkLst>
            <pc:docMk/>
            <pc:sldMk cId="3060567376" sldId="2147474231"/>
            <ac:spMk id="13" creationId="{07F4EBE2-E9B8-A7DA-6632-F471AE56B563}"/>
          </ac:spMkLst>
        </pc:spChg>
        <pc:spChg chg="add mod">
          <ac:chgData name="前田 嘉哉 Yoshiya Maeda" userId="44518005-af7b-4fce-9a49-caafc48088b5" providerId="ADAL" clId="{209F8F5F-4143-42D3-BB97-6CA1AB47CE31}" dt="2025-06-26T07:50:44.921" v="1398" actId="1076"/>
          <ac:spMkLst>
            <pc:docMk/>
            <pc:sldMk cId="3060567376" sldId="2147474231"/>
            <ac:spMk id="14" creationId="{496FE256-11C8-81AE-FC45-F9EE93CF0704}"/>
          </ac:spMkLst>
        </pc:spChg>
        <pc:spChg chg="add mod">
          <ac:chgData name="前田 嘉哉 Yoshiya Maeda" userId="44518005-af7b-4fce-9a49-caafc48088b5" providerId="ADAL" clId="{209F8F5F-4143-42D3-BB97-6CA1AB47CE31}" dt="2025-06-26T07:50:44.921" v="1398" actId="1076"/>
          <ac:spMkLst>
            <pc:docMk/>
            <pc:sldMk cId="3060567376" sldId="2147474231"/>
            <ac:spMk id="15" creationId="{274DF296-BFCE-9E88-C215-C6A0630F7E15}"/>
          </ac:spMkLst>
        </pc:spChg>
        <pc:spChg chg="add mod">
          <ac:chgData name="前田 嘉哉 Yoshiya Maeda" userId="44518005-af7b-4fce-9a49-caafc48088b5" providerId="ADAL" clId="{209F8F5F-4143-42D3-BB97-6CA1AB47CE31}" dt="2025-06-26T07:50:44.921" v="1398" actId="1076"/>
          <ac:spMkLst>
            <pc:docMk/>
            <pc:sldMk cId="3060567376" sldId="2147474231"/>
            <ac:spMk id="16" creationId="{CAC94C6A-4446-B482-E044-779426E983E8}"/>
          </ac:spMkLst>
        </pc:spChg>
        <pc:spChg chg="add mod">
          <ac:chgData name="前田 嘉哉 Yoshiya Maeda" userId="44518005-af7b-4fce-9a49-caafc48088b5" providerId="ADAL" clId="{209F8F5F-4143-42D3-BB97-6CA1AB47CE31}" dt="2025-06-26T07:50:44.921" v="1398" actId="1076"/>
          <ac:spMkLst>
            <pc:docMk/>
            <pc:sldMk cId="3060567376" sldId="2147474231"/>
            <ac:spMk id="17" creationId="{74E9F29A-83E6-2E34-EF2C-96CB18BE4B95}"/>
          </ac:spMkLst>
        </pc:spChg>
        <pc:spChg chg="add mod">
          <ac:chgData name="前田 嘉哉 Yoshiya Maeda" userId="44518005-af7b-4fce-9a49-caafc48088b5" providerId="ADAL" clId="{209F8F5F-4143-42D3-BB97-6CA1AB47CE31}" dt="2025-06-26T07:50:44.921" v="1398" actId="1076"/>
          <ac:spMkLst>
            <pc:docMk/>
            <pc:sldMk cId="3060567376" sldId="2147474231"/>
            <ac:spMk id="18" creationId="{5B65C0F1-EB8C-C4DA-EE75-16AFB7CBB4C2}"/>
          </ac:spMkLst>
        </pc:spChg>
        <pc:spChg chg="add mod">
          <ac:chgData name="前田 嘉哉 Yoshiya Maeda" userId="44518005-af7b-4fce-9a49-caafc48088b5" providerId="ADAL" clId="{209F8F5F-4143-42D3-BB97-6CA1AB47CE31}" dt="2025-06-26T07:50:44.921" v="1398" actId="1076"/>
          <ac:spMkLst>
            <pc:docMk/>
            <pc:sldMk cId="3060567376" sldId="2147474231"/>
            <ac:spMk id="19" creationId="{03FE1CDD-76C0-47A2-9797-3E5559C79448}"/>
          </ac:spMkLst>
        </pc:spChg>
        <pc:spChg chg="add mod">
          <ac:chgData name="前田 嘉哉 Yoshiya Maeda" userId="44518005-af7b-4fce-9a49-caafc48088b5" providerId="ADAL" clId="{209F8F5F-4143-42D3-BB97-6CA1AB47CE31}" dt="2025-06-26T07:50:44.921" v="1398" actId="1076"/>
          <ac:spMkLst>
            <pc:docMk/>
            <pc:sldMk cId="3060567376" sldId="2147474231"/>
            <ac:spMk id="20" creationId="{6877FDCC-50D3-44AB-0B69-BA58697346F2}"/>
          </ac:spMkLst>
        </pc:spChg>
        <pc:spChg chg="add mod">
          <ac:chgData name="前田 嘉哉 Yoshiya Maeda" userId="44518005-af7b-4fce-9a49-caafc48088b5" providerId="ADAL" clId="{209F8F5F-4143-42D3-BB97-6CA1AB47CE31}" dt="2025-06-26T07:50:44.921" v="1398" actId="1076"/>
          <ac:spMkLst>
            <pc:docMk/>
            <pc:sldMk cId="3060567376" sldId="2147474231"/>
            <ac:spMk id="21" creationId="{34EC91D3-5048-517C-D9EB-1861529BEFDE}"/>
          </ac:spMkLst>
        </pc:spChg>
        <pc:spChg chg="add mod">
          <ac:chgData name="前田 嘉哉 Yoshiya Maeda" userId="44518005-af7b-4fce-9a49-caafc48088b5" providerId="ADAL" clId="{209F8F5F-4143-42D3-BB97-6CA1AB47CE31}" dt="2025-06-26T07:50:44.921" v="1398" actId="1076"/>
          <ac:spMkLst>
            <pc:docMk/>
            <pc:sldMk cId="3060567376" sldId="2147474231"/>
            <ac:spMk id="22" creationId="{2B4E7AE8-7E4F-1F8A-9A15-61524752F21F}"/>
          </ac:spMkLst>
        </pc:spChg>
        <pc:spChg chg="add mod">
          <ac:chgData name="前田 嘉哉 Yoshiya Maeda" userId="44518005-af7b-4fce-9a49-caafc48088b5" providerId="ADAL" clId="{209F8F5F-4143-42D3-BB97-6CA1AB47CE31}" dt="2025-06-26T07:50:44.921" v="1398" actId="1076"/>
          <ac:spMkLst>
            <pc:docMk/>
            <pc:sldMk cId="3060567376" sldId="2147474231"/>
            <ac:spMk id="23" creationId="{6A51FA46-DA2F-A5BE-E500-E8B6FD382AF6}"/>
          </ac:spMkLst>
        </pc:spChg>
        <pc:spChg chg="add mod">
          <ac:chgData name="前田 嘉哉 Yoshiya Maeda" userId="44518005-af7b-4fce-9a49-caafc48088b5" providerId="ADAL" clId="{209F8F5F-4143-42D3-BB97-6CA1AB47CE31}" dt="2025-06-26T07:50:44.921" v="1398" actId="1076"/>
          <ac:spMkLst>
            <pc:docMk/>
            <pc:sldMk cId="3060567376" sldId="2147474231"/>
            <ac:spMk id="24" creationId="{81DEBF0C-379A-E777-C41D-BE53A946C56E}"/>
          </ac:spMkLst>
        </pc:spChg>
        <pc:spChg chg="add mod">
          <ac:chgData name="前田 嘉哉 Yoshiya Maeda" userId="44518005-af7b-4fce-9a49-caafc48088b5" providerId="ADAL" clId="{209F8F5F-4143-42D3-BB97-6CA1AB47CE31}" dt="2025-06-26T07:50:44.921" v="1398" actId="1076"/>
          <ac:spMkLst>
            <pc:docMk/>
            <pc:sldMk cId="3060567376" sldId="2147474231"/>
            <ac:spMk id="25" creationId="{261961E6-E50B-0C7B-D4FD-BBAC096154A7}"/>
          </ac:spMkLst>
        </pc:spChg>
        <pc:spChg chg="add mod">
          <ac:chgData name="前田 嘉哉 Yoshiya Maeda" userId="44518005-af7b-4fce-9a49-caafc48088b5" providerId="ADAL" clId="{209F8F5F-4143-42D3-BB97-6CA1AB47CE31}" dt="2025-06-26T07:50:44.921" v="1398" actId="1076"/>
          <ac:spMkLst>
            <pc:docMk/>
            <pc:sldMk cId="3060567376" sldId="2147474231"/>
            <ac:spMk id="26" creationId="{ECBE4818-2A4F-6F7F-C016-12FF469CB988}"/>
          </ac:spMkLst>
        </pc:spChg>
        <pc:spChg chg="add mod">
          <ac:chgData name="前田 嘉哉 Yoshiya Maeda" userId="44518005-af7b-4fce-9a49-caafc48088b5" providerId="ADAL" clId="{209F8F5F-4143-42D3-BB97-6CA1AB47CE31}" dt="2025-06-26T07:50:44.921" v="1398" actId="1076"/>
          <ac:spMkLst>
            <pc:docMk/>
            <pc:sldMk cId="3060567376" sldId="2147474231"/>
            <ac:spMk id="27" creationId="{F2793BCE-55A3-59C1-A40F-C7F290EEF3E1}"/>
          </ac:spMkLst>
        </pc:spChg>
        <pc:spChg chg="add mod">
          <ac:chgData name="前田 嘉哉 Yoshiya Maeda" userId="44518005-af7b-4fce-9a49-caafc48088b5" providerId="ADAL" clId="{209F8F5F-4143-42D3-BB97-6CA1AB47CE31}" dt="2025-06-26T07:50:44.921" v="1398" actId="1076"/>
          <ac:spMkLst>
            <pc:docMk/>
            <pc:sldMk cId="3060567376" sldId="2147474231"/>
            <ac:spMk id="28" creationId="{74E229AD-CC05-5A71-1ED7-917ECCEEA6F5}"/>
          </ac:spMkLst>
        </pc:spChg>
        <pc:spChg chg="add mod">
          <ac:chgData name="前田 嘉哉 Yoshiya Maeda" userId="44518005-af7b-4fce-9a49-caafc48088b5" providerId="ADAL" clId="{209F8F5F-4143-42D3-BB97-6CA1AB47CE31}" dt="2025-06-26T07:50:44.921" v="1398" actId="1076"/>
          <ac:spMkLst>
            <pc:docMk/>
            <pc:sldMk cId="3060567376" sldId="2147474231"/>
            <ac:spMk id="29" creationId="{E3E9865B-991A-8220-C31B-C33E315F024A}"/>
          </ac:spMkLst>
        </pc:spChg>
        <pc:spChg chg="add mod">
          <ac:chgData name="前田 嘉哉 Yoshiya Maeda" userId="44518005-af7b-4fce-9a49-caafc48088b5" providerId="ADAL" clId="{209F8F5F-4143-42D3-BB97-6CA1AB47CE31}" dt="2025-06-26T07:50:44.921" v="1398" actId="1076"/>
          <ac:spMkLst>
            <pc:docMk/>
            <pc:sldMk cId="3060567376" sldId="2147474231"/>
            <ac:spMk id="30" creationId="{2527D0F5-6780-DC21-EA2B-6D8024406FFA}"/>
          </ac:spMkLst>
        </pc:spChg>
        <pc:spChg chg="add mod">
          <ac:chgData name="前田 嘉哉 Yoshiya Maeda" userId="44518005-af7b-4fce-9a49-caafc48088b5" providerId="ADAL" clId="{209F8F5F-4143-42D3-BB97-6CA1AB47CE31}" dt="2025-06-26T07:50:44.921" v="1398" actId="1076"/>
          <ac:spMkLst>
            <pc:docMk/>
            <pc:sldMk cId="3060567376" sldId="2147474231"/>
            <ac:spMk id="31" creationId="{99062392-6542-B1AE-E3C4-AB5F48EA24D5}"/>
          </ac:spMkLst>
        </pc:spChg>
        <pc:spChg chg="add mod">
          <ac:chgData name="前田 嘉哉 Yoshiya Maeda" userId="44518005-af7b-4fce-9a49-caafc48088b5" providerId="ADAL" clId="{209F8F5F-4143-42D3-BB97-6CA1AB47CE31}" dt="2025-06-26T07:50:44.921" v="1398" actId="1076"/>
          <ac:spMkLst>
            <pc:docMk/>
            <pc:sldMk cId="3060567376" sldId="2147474231"/>
            <ac:spMk id="32" creationId="{68D6538F-FA74-302A-31AA-AE593B8420F8}"/>
          </ac:spMkLst>
        </pc:spChg>
        <pc:spChg chg="add mod">
          <ac:chgData name="前田 嘉哉 Yoshiya Maeda" userId="44518005-af7b-4fce-9a49-caafc48088b5" providerId="ADAL" clId="{209F8F5F-4143-42D3-BB97-6CA1AB47CE31}" dt="2025-06-26T07:50:44.921" v="1398" actId="1076"/>
          <ac:spMkLst>
            <pc:docMk/>
            <pc:sldMk cId="3060567376" sldId="2147474231"/>
            <ac:spMk id="33" creationId="{82F8D605-0A1C-B9BC-3FD7-C6C04D8E1AB2}"/>
          </ac:spMkLst>
        </pc:spChg>
        <pc:spChg chg="add mod">
          <ac:chgData name="前田 嘉哉 Yoshiya Maeda" userId="44518005-af7b-4fce-9a49-caafc48088b5" providerId="ADAL" clId="{209F8F5F-4143-42D3-BB97-6CA1AB47CE31}" dt="2025-06-26T07:50:44.921" v="1398" actId="1076"/>
          <ac:spMkLst>
            <pc:docMk/>
            <pc:sldMk cId="3060567376" sldId="2147474231"/>
            <ac:spMk id="34" creationId="{1F696380-B8E6-240B-799D-99C96D85DB85}"/>
          </ac:spMkLst>
        </pc:spChg>
        <pc:spChg chg="add mod">
          <ac:chgData name="前田 嘉哉 Yoshiya Maeda" userId="44518005-af7b-4fce-9a49-caafc48088b5" providerId="ADAL" clId="{209F8F5F-4143-42D3-BB97-6CA1AB47CE31}" dt="2025-06-26T07:50:44.921" v="1398" actId="1076"/>
          <ac:spMkLst>
            <pc:docMk/>
            <pc:sldMk cId="3060567376" sldId="2147474231"/>
            <ac:spMk id="35" creationId="{BB6067FD-0ECE-BB18-A49D-A21DBDA78304}"/>
          </ac:spMkLst>
        </pc:spChg>
      </pc:sldChg>
      <pc:sldChg chg="addSp delSp modSp add mod">
        <pc:chgData name="前田 嘉哉 Yoshiya Maeda" userId="44518005-af7b-4fce-9a49-caafc48088b5" providerId="ADAL" clId="{209F8F5F-4143-42D3-BB97-6CA1AB47CE31}" dt="2025-06-27T00:30:54.670" v="1924"/>
        <pc:sldMkLst>
          <pc:docMk/>
          <pc:sldMk cId="529981183" sldId="2147474232"/>
        </pc:sldMkLst>
        <pc:spChg chg="mod">
          <ac:chgData name="前田 嘉哉 Yoshiya Maeda" userId="44518005-af7b-4fce-9a49-caafc48088b5" providerId="ADAL" clId="{209F8F5F-4143-42D3-BB97-6CA1AB47CE31}" dt="2025-06-23T11:10:44.028" v="239" actId="20577"/>
          <ac:spMkLst>
            <pc:docMk/>
            <pc:sldMk cId="529981183" sldId="2147474232"/>
            <ac:spMk id="2" creationId="{7A3ADDE5-A1CD-4DA0-20B7-54AF11B7F4F2}"/>
          </ac:spMkLst>
        </pc:spChg>
        <pc:spChg chg="del">
          <ac:chgData name="前田 嘉哉 Yoshiya Maeda" userId="44518005-af7b-4fce-9a49-caafc48088b5" providerId="ADAL" clId="{209F8F5F-4143-42D3-BB97-6CA1AB47CE31}" dt="2025-06-26T07:49:33.689" v="1334" actId="478"/>
          <ac:spMkLst>
            <pc:docMk/>
            <pc:sldMk cId="529981183" sldId="2147474232"/>
            <ac:spMk id="3" creationId="{0B5F39D2-A732-8E05-AEF7-ECB9EF7259DA}"/>
          </ac:spMkLst>
        </pc:spChg>
        <pc:spChg chg="add mod">
          <ac:chgData name="前田 嘉哉 Yoshiya Maeda" userId="44518005-af7b-4fce-9a49-caafc48088b5" providerId="ADAL" clId="{209F8F5F-4143-42D3-BB97-6CA1AB47CE31}" dt="2025-06-27T00:30:54.670" v="1924"/>
          <ac:spMkLst>
            <pc:docMk/>
            <pc:sldMk cId="529981183" sldId="2147474232"/>
            <ac:spMk id="3" creationId="{EF0470B3-F459-6957-2A3A-C542B693FFDD}"/>
          </ac:spMkLst>
        </pc:spChg>
        <pc:spChg chg="del">
          <ac:chgData name="前田 嘉哉 Yoshiya Maeda" userId="44518005-af7b-4fce-9a49-caafc48088b5" providerId="ADAL" clId="{209F8F5F-4143-42D3-BB97-6CA1AB47CE31}" dt="2025-06-23T11:16:25.464" v="351" actId="478"/>
          <ac:spMkLst>
            <pc:docMk/>
            <pc:sldMk cId="529981183" sldId="2147474232"/>
            <ac:spMk id="4" creationId="{33E19270-B9DB-6E4E-06AD-17E4169B164D}"/>
          </ac:spMkLst>
        </pc:spChg>
        <pc:spChg chg="add mod">
          <ac:chgData name="前田 嘉哉 Yoshiya Maeda" userId="44518005-af7b-4fce-9a49-caafc48088b5" providerId="ADAL" clId="{209F8F5F-4143-42D3-BB97-6CA1AB47CE31}" dt="2025-06-26T07:47:26.816" v="1171"/>
          <ac:spMkLst>
            <pc:docMk/>
            <pc:sldMk cId="529981183" sldId="2147474232"/>
            <ac:spMk id="4" creationId="{8D41FE49-E568-48E3-914B-4AB051B844DD}"/>
          </ac:spMkLst>
        </pc:spChg>
        <pc:spChg chg="add del mod">
          <ac:chgData name="前田 嘉哉 Yoshiya Maeda" userId="44518005-af7b-4fce-9a49-caafc48088b5" providerId="ADAL" clId="{209F8F5F-4143-42D3-BB97-6CA1AB47CE31}" dt="2025-06-26T07:46:57.150" v="1170" actId="478"/>
          <ac:spMkLst>
            <pc:docMk/>
            <pc:sldMk cId="529981183" sldId="2147474232"/>
            <ac:spMk id="5" creationId="{CB1C80C1-A559-31A8-C750-F6F65FB44A45}"/>
          </ac:spMkLst>
        </pc:spChg>
        <pc:spChg chg="add mod">
          <ac:chgData name="前田 嘉哉 Yoshiya Maeda" userId="44518005-af7b-4fce-9a49-caafc48088b5" providerId="ADAL" clId="{209F8F5F-4143-42D3-BB97-6CA1AB47CE31}" dt="2025-06-26T07:47:26.816" v="1171"/>
          <ac:spMkLst>
            <pc:docMk/>
            <pc:sldMk cId="529981183" sldId="2147474232"/>
            <ac:spMk id="6" creationId="{CAD502E8-AED3-4A9E-0D5C-18FD39892A3D}"/>
          </ac:spMkLst>
        </pc:spChg>
        <pc:spChg chg="add mod">
          <ac:chgData name="前田 嘉哉 Yoshiya Maeda" userId="44518005-af7b-4fce-9a49-caafc48088b5" providerId="ADAL" clId="{209F8F5F-4143-42D3-BB97-6CA1AB47CE31}" dt="2025-06-26T07:47:26.816" v="1171"/>
          <ac:spMkLst>
            <pc:docMk/>
            <pc:sldMk cId="529981183" sldId="2147474232"/>
            <ac:spMk id="7" creationId="{5387C86A-7F8D-A171-F460-45F4C5BDC9AA}"/>
          </ac:spMkLst>
        </pc:spChg>
        <pc:spChg chg="add mod">
          <ac:chgData name="前田 嘉哉 Yoshiya Maeda" userId="44518005-af7b-4fce-9a49-caafc48088b5" providerId="ADAL" clId="{209F8F5F-4143-42D3-BB97-6CA1AB47CE31}" dt="2025-06-26T07:47:26.816" v="1171"/>
          <ac:spMkLst>
            <pc:docMk/>
            <pc:sldMk cId="529981183" sldId="2147474232"/>
            <ac:spMk id="9" creationId="{19228DEA-71D2-F0AE-2F79-71F3925421D7}"/>
          </ac:spMkLst>
        </pc:spChg>
        <pc:spChg chg="add mod">
          <ac:chgData name="前田 嘉哉 Yoshiya Maeda" userId="44518005-af7b-4fce-9a49-caafc48088b5" providerId="ADAL" clId="{209F8F5F-4143-42D3-BB97-6CA1AB47CE31}" dt="2025-06-26T07:47:26.816" v="1171"/>
          <ac:spMkLst>
            <pc:docMk/>
            <pc:sldMk cId="529981183" sldId="2147474232"/>
            <ac:spMk id="10" creationId="{27160CDA-BD8A-964C-8E56-4D062AD5BF5B}"/>
          </ac:spMkLst>
        </pc:spChg>
        <pc:spChg chg="add mod">
          <ac:chgData name="前田 嘉哉 Yoshiya Maeda" userId="44518005-af7b-4fce-9a49-caafc48088b5" providerId="ADAL" clId="{209F8F5F-4143-42D3-BB97-6CA1AB47CE31}" dt="2025-06-26T07:47:26.816" v="1171"/>
          <ac:spMkLst>
            <pc:docMk/>
            <pc:sldMk cId="529981183" sldId="2147474232"/>
            <ac:spMk id="12" creationId="{2352AB56-5B23-7ACF-AC11-8E06FD1F6044}"/>
          </ac:spMkLst>
        </pc:spChg>
        <pc:spChg chg="mod">
          <ac:chgData name="前田 嘉哉 Yoshiya Maeda" userId="44518005-af7b-4fce-9a49-caafc48088b5" providerId="ADAL" clId="{209F8F5F-4143-42D3-BB97-6CA1AB47CE31}" dt="2025-06-26T07:47:26.816" v="1171"/>
          <ac:spMkLst>
            <pc:docMk/>
            <pc:sldMk cId="529981183" sldId="2147474232"/>
            <ac:spMk id="14" creationId="{41ED51D4-C877-395F-74BB-6E7B207D435B}"/>
          </ac:spMkLst>
        </pc:spChg>
        <pc:spChg chg="mod">
          <ac:chgData name="前田 嘉哉 Yoshiya Maeda" userId="44518005-af7b-4fce-9a49-caafc48088b5" providerId="ADAL" clId="{209F8F5F-4143-42D3-BB97-6CA1AB47CE31}" dt="2025-06-26T07:47:26.816" v="1171"/>
          <ac:spMkLst>
            <pc:docMk/>
            <pc:sldMk cId="529981183" sldId="2147474232"/>
            <ac:spMk id="15" creationId="{C58F53E2-E639-B15C-E928-728FD7674E34}"/>
          </ac:spMkLst>
        </pc:spChg>
        <pc:spChg chg="add mod">
          <ac:chgData name="前田 嘉哉 Yoshiya Maeda" userId="44518005-af7b-4fce-9a49-caafc48088b5" providerId="ADAL" clId="{209F8F5F-4143-42D3-BB97-6CA1AB47CE31}" dt="2025-06-26T07:47:26.816" v="1171"/>
          <ac:spMkLst>
            <pc:docMk/>
            <pc:sldMk cId="529981183" sldId="2147474232"/>
            <ac:spMk id="19" creationId="{BDF3989D-93BD-182F-7EA9-2CA3775569AB}"/>
          </ac:spMkLst>
        </pc:spChg>
        <pc:spChg chg="add mod">
          <ac:chgData name="前田 嘉哉 Yoshiya Maeda" userId="44518005-af7b-4fce-9a49-caafc48088b5" providerId="ADAL" clId="{209F8F5F-4143-42D3-BB97-6CA1AB47CE31}" dt="2025-06-26T07:47:26.816" v="1171"/>
          <ac:spMkLst>
            <pc:docMk/>
            <pc:sldMk cId="529981183" sldId="2147474232"/>
            <ac:spMk id="20" creationId="{2DCCE98E-BBD3-10B4-56DF-813A8AE44457}"/>
          </ac:spMkLst>
        </pc:spChg>
        <pc:spChg chg="add mod">
          <ac:chgData name="前田 嘉哉 Yoshiya Maeda" userId="44518005-af7b-4fce-9a49-caafc48088b5" providerId="ADAL" clId="{209F8F5F-4143-42D3-BB97-6CA1AB47CE31}" dt="2025-06-26T07:47:26.816" v="1171"/>
          <ac:spMkLst>
            <pc:docMk/>
            <pc:sldMk cId="529981183" sldId="2147474232"/>
            <ac:spMk id="21" creationId="{0020BEEE-ED82-D5CB-DE7F-B41EC3F3FEC8}"/>
          </ac:spMkLst>
        </pc:spChg>
        <pc:spChg chg="add mod">
          <ac:chgData name="前田 嘉哉 Yoshiya Maeda" userId="44518005-af7b-4fce-9a49-caafc48088b5" providerId="ADAL" clId="{209F8F5F-4143-42D3-BB97-6CA1AB47CE31}" dt="2025-06-26T07:47:26.816" v="1171"/>
          <ac:spMkLst>
            <pc:docMk/>
            <pc:sldMk cId="529981183" sldId="2147474232"/>
            <ac:spMk id="22" creationId="{B1E1DE92-EF55-62A1-40E2-AA5933087118}"/>
          </ac:spMkLst>
        </pc:spChg>
        <pc:spChg chg="add mod">
          <ac:chgData name="前田 嘉哉 Yoshiya Maeda" userId="44518005-af7b-4fce-9a49-caafc48088b5" providerId="ADAL" clId="{209F8F5F-4143-42D3-BB97-6CA1AB47CE31}" dt="2025-06-26T07:47:26.816" v="1171"/>
          <ac:spMkLst>
            <pc:docMk/>
            <pc:sldMk cId="529981183" sldId="2147474232"/>
            <ac:spMk id="23" creationId="{03337919-824E-2E6B-BA50-621C8648AEB3}"/>
          </ac:spMkLst>
        </pc:spChg>
        <pc:spChg chg="add mod">
          <ac:chgData name="前田 嘉哉 Yoshiya Maeda" userId="44518005-af7b-4fce-9a49-caafc48088b5" providerId="ADAL" clId="{209F8F5F-4143-42D3-BB97-6CA1AB47CE31}" dt="2025-06-26T07:47:26.816" v="1171"/>
          <ac:spMkLst>
            <pc:docMk/>
            <pc:sldMk cId="529981183" sldId="2147474232"/>
            <ac:spMk id="24" creationId="{8DF75172-A91B-3530-8FBF-11CAE8012E31}"/>
          </ac:spMkLst>
        </pc:spChg>
        <pc:spChg chg="add mod">
          <ac:chgData name="前田 嘉哉 Yoshiya Maeda" userId="44518005-af7b-4fce-9a49-caafc48088b5" providerId="ADAL" clId="{209F8F5F-4143-42D3-BB97-6CA1AB47CE31}" dt="2025-06-26T07:47:26.816" v="1171"/>
          <ac:spMkLst>
            <pc:docMk/>
            <pc:sldMk cId="529981183" sldId="2147474232"/>
            <ac:spMk id="25" creationId="{6DE0B54C-25C5-FCB4-401C-421DF330D4B2}"/>
          </ac:spMkLst>
        </pc:spChg>
        <pc:spChg chg="add mod">
          <ac:chgData name="前田 嘉哉 Yoshiya Maeda" userId="44518005-af7b-4fce-9a49-caafc48088b5" providerId="ADAL" clId="{209F8F5F-4143-42D3-BB97-6CA1AB47CE31}" dt="2025-06-26T07:47:26.816" v="1171"/>
          <ac:spMkLst>
            <pc:docMk/>
            <pc:sldMk cId="529981183" sldId="2147474232"/>
            <ac:spMk id="26" creationId="{B09AD56A-1B44-F924-B40C-312BA4E4577E}"/>
          </ac:spMkLst>
        </pc:spChg>
        <pc:spChg chg="add mod">
          <ac:chgData name="前田 嘉哉 Yoshiya Maeda" userId="44518005-af7b-4fce-9a49-caafc48088b5" providerId="ADAL" clId="{209F8F5F-4143-42D3-BB97-6CA1AB47CE31}" dt="2025-06-26T07:47:26.816" v="1171"/>
          <ac:spMkLst>
            <pc:docMk/>
            <pc:sldMk cId="529981183" sldId="2147474232"/>
            <ac:spMk id="27" creationId="{1A019A76-1FAD-FAEF-4973-90DB0973AEB6}"/>
          </ac:spMkLst>
        </pc:spChg>
        <pc:spChg chg="add mod">
          <ac:chgData name="前田 嘉哉 Yoshiya Maeda" userId="44518005-af7b-4fce-9a49-caafc48088b5" providerId="ADAL" clId="{209F8F5F-4143-42D3-BB97-6CA1AB47CE31}" dt="2025-06-26T07:47:26.816" v="1171"/>
          <ac:spMkLst>
            <pc:docMk/>
            <pc:sldMk cId="529981183" sldId="2147474232"/>
            <ac:spMk id="28" creationId="{F0BC16BD-6749-2E73-8BA7-20E50EBA3443}"/>
          </ac:spMkLst>
        </pc:spChg>
        <pc:spChg chg="add mod">
          <ac:chgData name="前田 嘉哉 Yoshiya Maeda" userId="44518005-af7b-4fce-9a49-caafc48088b5" providerId="ADAL" clId="{209F8F5F-4143-42D3-BB97-6CA1AB47CE31}" dt="2025-06-26T07:47:26.816" v="1171"/>
          <ac:spMkLst>
            <pc:docMk/>
            <pc:sldMk cId="529981183" sldId="2147474232"/>
            <ac:spMk id="29" creationId="{6DAF6BCF-A941-7017-524C-5F4D3C03088B}"/>
          </ac:spMkLst>
        </pc:spChg>
        <pc:spChg chg="add mod">
          <ac:chgData name="前田 嘉哉 Yoshiya Maeda" userId="44518005-af7b-4fce-9a49-caafc48088b5" providerId="ADAL" clId="{209F8F5F-4143-42D3-BB97-6CA1AB47CE31}" dt="2025-06-26T07:47:26.816" v="1171"/>
          <ac:spMkLst>
            <pc:docMk/>
            <pc:sldMk cId="529981183" sldId="2147474232"/>
            <ac:spMk id="30" creationId="{FA8DBD3E-E334-869C-B426-861E1AEEB620}"/>
          </ac:spMkLst>
        </pc:spChg>
        <pc:spChg chg="add mod">
          <ac:chgData name="前田 嘉哉 Yoshiya Maeda" userId="44518005-af7b-4fce-9a49-caafc48088b5" providerId="ADAL" clId="{209F8F5F-4143-42D3-BB97-6CA1AB47CE31}" dt="2025-06-26T07:47:26.816" v="1171"/>
          <ac:spMkLst>
            <pc:docMk/>
            <pc:sldMk cId="529981183" sldId="2147474232"/>
            <ac:spMk id="31" creationId="{904BF1AA-6F5A-F96B-1DE6-C5B9278A4407}"/>
          </ac:spMkLst>
        </pc:spChg>
        <pc:spChg chg="add mod">
          <ac:chgData name="前田 嘉哉 Yoshiya Maeda" userId="44518005-af7b-4fce-9a49-caafc48088b5" providerId="ADAL" clId="{209F8F5F-4143-42D3-BB97-6CA1AB47CE31}" dt="2025-06-26T07:47:26.816" v="1171"/>
          <ac:spMkLst>
            <pc:docMk/>
            <pc:sldMk cId="529981183" sldId="2147474232"/>
            <ac:spMk id="32" creationId="{32E9D7C3-61F5-B505-2750-380CF21D48BD}"/>
          </ac:spMkLst>
        </pc:spChg>
        <pc:spChg chg="add mod">
          <ac:chgData name="前田 嘉哉 Yoshiya Maeda" userId="44518005-af7b-4fce-9a49-caafc48088b5" providerId="ADAL" clId="{209F8F5F-4143-42D3-BB97-6CA1AB47CE31}" dt="2025-06-26T07:47:26.816" v="1171"/>
          <ac:spMkLst>
            <pc:docMk/>
            <pc:sldMk cId="529981183" sldId="2147474232"/>
            <ac:spMk id="33" creationId="{4FD4F03C-B186-5CB5-1399-FE959D704611}"/>
          </ac:spMkLst>
        </pc:spChg>
        <pc:spChg chg="add mod">
          <ac:chgData name="前田 嘉哉 Yoshiya Maeda" userId="44518005-af7b-4fce-9a49-caafc48088b5" providerId="ADAL" clId="{209F8F5F-4143-42D3-BB97-6CA1AB47CE31}" dt="2025-06-26T07:50:16.133" v="1385" actId="1076"/>
          <ac:spMkLst>
            <pc:docMk/>
            <pc:sldMk cId="529981183" sldId="2147474232"/>
            <ac:spMk id="34" creationId="{D6FE654D-1B8F-3BAA-F53A-29740CE9275C}"/>
          </ac:spMkLst>
        </pc:spChg>
        <pc:spChg chg="add mod">
          <ac:chgData name="前田 嘉哉 Yoshiya Maeda" userId="44518005-af7b-4fce-9a49-caafc48088b5" providerId="ADAL" clId="{209F8F5F-4143-42D3-BB97-6CA1AB47CE31}" dt="2025-06-26T07:50:30.125" v="1395" actId="20577"/>
          <ac:spMkLst>
            <pc:docMk/>
            <pc:sldMk cId="529981183" sldId="2147474232"/>
            <ac:spMk id="35" creationId="{C70CFAC6-221D-1A5B-FD9E-BD850E85A966}"/>
          </ac:spMkLst>
        </pc:spChg>
        <pc:spChg chg="add mod">
          <ac:chgData name="前田 嘉哉 Yoshiya Maeda" userId="44518005-af7b-4fce-9a49-caafc48088b5" providerId="ADAL" clId="{209F8F5F-4143-42D3-BB97-6CA1AB47CE31}" dt="2025-06-26T07:50:16.133" v="1385" actId="1076"/>
          <ac:spMkLst>
            <pc:docMk/>
            <pc:sldMk cId="529981183" sldId="2147474232"/>
            <ac:spMk id="36" creationId="{58C2A3DB-8374-3612-94CA-92861D5E80B9}"/>
          </ac:spMkLst>
        </pc:spChg>
        <pc:spChg chg="add mod">
          <ac:chgData name="前田 嘉哉 Yoshiya Maeda" userId="44518005-af7b-4fce-9a49-caafc48088b5" providerId="ADAL" clId="{209F8F5F-4143-42D3-BB97-6CA1AB47CE31}" dt="2025-06-26T07:50:16.133" v="1385" actId="1076"/>
          <ac:spMkLst>
            <pc:docMk/>
            <pc:sldMk cId="529981183" sldId="2147474232"/>
            <ac:spMk id="37" creationId="{30D393BE-D9FD-05DD-F0BC-07E12BC5F54F}"/>
          </ac:spMkLst>
        </pc:spChg>
        <pc:spChg chg="add mod">
          <ac:chgData name="前田 嘉哉 Yoshiya Maeda" userId="44518005-af7b-4fce-9a49-caafc48088b5" providerId="ADAL" clId="{209F8F5F-4143-42D3-BB97-6CA1AB47CE31}" dt="2025-06-26T07:50:16.133" v="1385" actId="1076"/>
          <ac:spMkLst>
            <pc:docMk/>
            <pc:sldMk cId="529981183" sldId="2147474232"/>
            <ac:spMk id="38" creationId="{1C0C84FE-52E8-0AB3-FFF5-1E5DBD8532BF}"/>
          </ac:spMkLst>
        </pc:spChg>
        <pc:spChg chg="add mod">
          <ac:chgData name="前田 嘉哉 Yoshiya Maeda" userId="44518005-af7b-4fce-9a49-caafc48088b5" providerId="ADAL" clId="{209F8F5F-4143-42D3-BB97-6CA1AB47CE31}" dt="2025-06-26T07:50:16.133" v="1385" actId="1076"/>
          <ac:spMkLst>
            <pc:docMk/>
            <pc:sldMk cId="529981183" sldId="2147474232"/>
            <ac:spMk id="39" creationId="{E883A1DB-B58E-6487-A2DB-20FE73EEE282}"/>
          </ac:spMkLst>
        </pc:spChg>
        <pc:spChg chg="add mod">
          <ac:chgData name="前田 嘉哉 Yoshiya Maeda" userId="44518005-af7b-4fce-9a49-caafc48088b5" providerId="ADAL" clId="{209F8F5F-4143-42D3-BB97-6CA1AB47CE31}" dt="2025-06-26T07:50:16.133" v="1385" actId="1076"/>
          <ac:spMkLst>
            <pc:docMk/>
            <pc:sldMk cId="529981183" sldId="2147474232"/>
            <ac:spMk id="40" creationId="{A9DA15F3-EBFB-0E6E-C4A8-75A37B97232C}"/>
          </ac:spMkLst>
        </pc:spChg>
        <pc:spChg chg="add mod">
          <ac:chgData name="前田 嘉哉 Yoshiya Maeda" userId="44518005-af7b-4fce-9a49-caafc48088b5" providerId="ADAL" clId="{209F8F5F-4143-42D3-BB97-6CA1AB47CE31}" dt="2025-06-26T07:50:23.345" v="1393" actId="20577"/>
          <ac:spMkLst>
            <pc:docMk/>
            <pc:sldMk cId="529981183" sldId="2147474232"/>
            <ac:spMk id="41" creationId="{32111345-BDD2-E0F1-D2F5-D19A80B4AE61}"/>
          </ac:spMkLst>
        </pc:spChg>
        <pc:grpChg chg="add mod">
          <ac:chgData name="前田 嘉哉 Yoshiya Maeda" userId="44518005-af7b-4fce-9a49-caafc48088b5" providerId="ADAL" clId="{209F8F5F-4143-42D3-BB97-6CA1AB47CE31}" dt="2025-06-26T07:47:26.816" v="1171"/>
          <ac:grpSpMkLst>
            <pc:docMk/>
            <pc:sldMk cId="529981183" sldId="2147474232"/>
            <ac:grpSpMk id="13" creationId="{F8453268-6EA1-BA56-D5DF-D03B711C2255}"/>
          </ac:grpSpMkLst>
        </pc:grpChg>
        <pc:grpChg chg="add mod">
          <ac:chgData name="前田 嘉哉 Yoshiya Maeda" userId="44518005-af7b-4fce-9a49-caafc48088b5" providerId="ADAL" clId="{209F8F5F-4143-42D3-BB97-6CA1AB47CE31}" dt="2025-06-26T07:47:26.816" v="1171"/>
          <ac:grpSpMkLst>
            <pc:docMk/>
            <pc:sldMk cId="529981183" sldId="2147474232"/>
            <ac:grpSpMk id="16" creationId="{C3707BF7-CA49-5A43-9BED-0067D0DE4262}"/>
          </ac:grpSpMkLst>
        </pc:grpChg>
        <pc:picChg chg="add mod">
          <ac:chgData name="前田 嘉哉 Yoshiya Maeda" userId="44518005-af7b-4fce-9a49-caafc48088b5" providerId="ADAL" clId="{209F8F5F-4143-42D3-BB97-6CA1AB47CE31}" dt="2025-06-26T07:47:26.816" v="1171"/>
          <ac:picMkLst>
            <pc:docMk/>
            <pc:sldMk cId="529981183" sldId="2147474232"/>
            <ac:picMk id="8" creationId="{14989A9E-38B6-5D16-A699-E2AC030299DB}"/>
          </ac:picMkLst>
        </pc:picChg>
        <pc:picChg chg="add mod">
          <ac:chgData name="前田 嘉哉 Yoshiya Maeda" userId="44518005-af7b-4fce-9a49-caafc48088b5" providerId="ADAL" clId="{209F8F5F-4143-42D3-BB97-6CA1AB47CE31}" dt="2025-06-26T07:47:26.816" v="1171"/>
          <ac:picMkLst>
            <pc:docMk/>
            <pc:sldMk cId="529981183" sldId="2147474232"/>
            <ac:picMk id="11" creationId="{D5AC7A23-22A4-162D-703A-2DED0529AADE}"/>
          </ac:picMkLst>
        </pc:picChg>
        <pc:picChg chg="mod">
          <ac:chgData name="前田 嘉哉 Yoshiya Maeda" userId="44518005-af7b-4fce-9a49-caafc48088b5" providerId="ADAL" clId="{209F8F5F-4143-42D3-BB97-6CA1AB47CE31}" dt="2025-06-26T07:47:26.816" v="1171"/>
          <ac:picMkLst>
            <pc:docMk/>
            <pc:sldMk cId="529981183" sldId="2147474232"/>
            <ac:picMk id="17" creationId="{EA8FDC7A-A113-8354-8B2D-ECE2C6B16870}"/>
          </ac:picMkLst>
        </pc:picChg>
        <pc:picChg chg="mod">
          <ac:chgData name="前田 嘉哉 Yoshiya Maeda" userId="44518005-af7b-4fce-9a49-caafc48088b5" providerId="ADAL" clId="{209F8F5F-4143-42D3-BB97-6CA1AB47CE31}" dt="2025-06-26T07:47:26.816" v="1171"/>
          <ac:picMkLst>
            <pc:docMk/>
            <pc:sldMk cId="529981183" sldId="2147474232"/>
            <ac:picMk id="18" creationId="{F94E11F5-F57F-2FF5-F53B-51C9A059E1C3}"/>
          </ac:picMkLst>
        </pc:picChg>
      </pc:sldChg>
      <pc:sldChg chg="addSp delSp modSp add del mod ord">
        <pc:chgData name="前田 嘉哉 Yoshiya Maeda" userId="44518005-af7b-4fce-9a49-caafc48088b5" providerId="ADAL" clId="{209F8F5F-4143-42D3-BB97-6CA1AB47CE31}" dt="2025-07-08T09:15:23.393" v="2305" actId="47"/>
        <pc:sldMkLst>
          <pc:docMk/>
          <pc:sldMk cId="57351504" sldId="2147474233"/>
        </pc:sldMkLst>
        <pc:spChg chg="del">
          <ac:chgData name="前田 嘉哉 Yoshiya Maeda" userId="44518005-af7b-4fce-9a49-caafc48088b5" providerId="ADAL" clId="{209F8F5F-4143-42D3-BB97-6CA1AB47CE31}" dt="2025-06-25T02:02:35.952" v="780" actId="478"/>
          <ac:spMkLst>
            <pc:docMk/>
            <pc:sldMk cId="57351504" sldId="2147474233"/>
            <ac:spMk id="3" creationId="{0B5F39D2-A732-8E05-AEF7-ECB9EF7259DA}"/>
          </ac:spMkLst>
        </pc:spChg>
        <pc:spChg chg="del">
          <ac:chgData name="前田 嘉哉 Yoshiya Maeda" userId="44518005-af7b-4fce-9a49-caafc48088b5" providerId="ADAL" clId="{209F8F5F-4143-42D3-BB97-6CA1AB47CE31}" dt="2025-06-25T02:02:21.292" v="774" actId="478"/>
          <ac:spMkLst>
            <pc:docMk/>
            <pc:sldMk cId="57351504" sldId="2147474233"/>
            <ac:spMk id="4" creationId="{33E19270-B9DB-6E4E-06AD-17E4169B164D}"/>
          </ac:spMkLst>
        </pc:spChg>
        <pc:spChg chg="mod">
          <ac:chgData name="前田 嘉哉 Yoshiya Maeda" userId="44518005-af7b-4fce-9a49-caafc48088b5" providerId="ADAL" clId="{209F8F5F-4143-42D3-BB97-6CA1AB47CE31}" dt="2025-07-08T08:58:42.692" v="1950" actId="1076"/>
          <ac:spMkLst>
            <pc:docMk/>
            <pc:sldMk cId="57351504" sldId="2147474233"/>
            <ac:spMk id="5" creationId="{7F626C5E-42A2-0449-AEBC-FA6EB39AE5F9}"/>
          </ac:spMkLst>
        </pc:spChg>
        <pc:spChg chg="del">
          <ac:chgData name="前田 嘉哉 Yoshiya Maeda" userId="44518005-af7b-4fce-9a49-caafc48088b5" providerId="ADAL" clId="{209F8F5F-4143-42D3-BB97-6CA1AB47CE31}" dt="2025-06-25T02:02:21.292" v="774" actId="478"/>
          <ac:spMkLst>
            <pc:docMk/>
            <pc:sldMk cId="57351504" sldId="2147474233"/>
            <ac:spMk id="13" creationId="{EE0DD375-5743-C752-613F-E8D1A22C82C4}"/>
          </ac:spMkLst>
        </pc:spChg>
        <pc:spChg chg="del">
          <ac:chgData name="前田 嘉哉 Yoshiya Maeda" userId="44518005-af7b-4fce-9a49-caafc48088b5" providerId="ADAL" clId="{209F8F5F-4143-42D3-BB97-6CA1AB47CE31}" dt="2025-06-25T02:02:21.292" v="774" actId="478"/>
          <ac:spMkLst>
            <pc:docMk/>
            <pc:sldMk cId="57351504" sldId="2147474233"/>
            <ac:spMk id="14" creationId="{9BB084E0-FA9E-4C0C-32A1-848055D643A9}"/>
          </ac:spMkLst>
        </pc:spChg>
        <pc:spChg chg="del">
          <ac:chgData name="前田 嘉哉 Yoshiya Maeda" userId="44518005-af7b-4fce-9a49-caafc48088b5" providerId="ADAL" clId="{209F8F5F-4143-42D3-BB97-6CA1AB47CE31}" dt="2025-06-25T02:02:21.292" v="774" actId="478"/>
          <ac:spMkLst>
            <pc:docMk/>
            <pc:sldMk cId="57351504" sldId="2147474233"/>
            <ac:spMk id="15" creationId="{EA0BE3C4-1133-77E2-3845-10A73B7612B8}"/>
          </ac:spMkLst>
        </pc:spChg>
        <pc:spChg chg="del">
          <ac:chgData name="前田 嘉哉 Yoshiya Maeda" userId="44518005-af7b-4fce-9a49-caafc48088b5" providerId="ADAL" clId="{209F8F5F-4143-42D3-BB97-6CA1AB47CE31}" dt="2025-06-25T02:02:21.292" v="774" actId="478"/>
          <ac:spMkLst>
            <pc:docMk/>
            <pc:sldMk cId="57351504" sldId="2147474233"/>
            <ac:spMk id="16" creationId="{8B134EC3-9B2A-C1FD-9358-AE5B0574DFB9}"/>
          </ac:spMkLst>
        </pc:spChg>
        <pc:spChg chg="del">
          <ac:chgData name="前田 嘉哉 Yoshiya Maeda" userId="44518005-af7b-4fce-9a49-caafc48088b5" providerId="ADAL" clId="{209F8F5F-4143-42D3-BB97-6CA1AB47CE31}" dt="2025-06-25T02:02:21.292" v="774" actId="478"/>
          <ac:spMkLst>
            <pc:docMk/>
            <pc:sldMk cId="57351504" sldId="2147474233"/>
            <ac:spMk id="18" creationId="{9D8DDBB1-E581-C2A0-26C0-A60AB57E71D0}"/>
          </ac:spMkLst>
        </pc:spChg>
        <pc:picChg chg="add mod">
          <ac:chgData name="前田 嘉哉 Yoshiya Maeda" userId="44518005-af7b-4fce-9a49-caafc48088b5" providerId="ADAL" clId="{209F8F5F-4143-42D3-BB97-6CA1AB47CE31}" dt="2025-06-26T07:29:53.831" v="794" actId="1076"/>
          <ac:picMkLst>
            <pc:docMk/>
            <pc:sldMk cId="57351504" sldId="2147474233"/>
            <ac:picMk id="3" creationId="{72E1BCFD-6319-5FD3-50A0-3404E49BBB54}"/>
          </ac:picMkLst>
        </pc:picChg>
        <pc:picChg chg="add mod">
          <ac:chgData name="前田 嘉哉 Yoshiya Maeda" userId="44518005-af7b-4fce-9a49-caafc48088b5" providerId="ADAL" clId="{209F8F5F-4143-42D3-BB97-6CA1AB47CE31}" dt="2025-07-08T08:59:10.766" v="1957" actId="732"/>
          <ac:picMkLst>
            <pc:docMk/>
            <pc:sldMk cId="57351504" sldId="2147474233"/>
            <ac:picMk id="6" creationId="{33DFB8F9-62FA-43E1-AE5C-FA8CA5A31FC1}"/>
          </ac:picMkLst>
        </pc:picChg>
        <pc:picChg chg="add del mod">
          <ac:chgData name="前田 嘉哉 Yoshiya Maeda" userId="44518005-af7b-4fce-9a49-caafc48088b5" providerId="ADAL" clId="{209F8F5F-4143-42D3-BB97-6CA1AB47CE31}" dt="2025-06-26T07:29:37.923" v="783" actId="478"/>
          <ac:picMkLst>
            <pc:docMk/>
            <pc:sldMk cId="57351504" sldId="2147474233"/>
            <ac:picMk id="6" creationId="{C9FD9837-2538-E389-CABB-40DD0719514B}"/>
          </ac:picMkLst>
        </pc:picChg>
      </pc:sldChg>
      <pc:sldChg chg="add del">
        <pc:chgData name="前田 嘉哉 Yoshiya Maeda" userId="44518005-af7b-4fce-9a49-caafc48088b5" providerId="ADAL" clId="{209F8F5F-4143-42D3-BB97-6CA1AB47CE31}" dt="2025-06-23T11:12:11.543" v="240" actId="47"/>
        <pc:sldMkLst>
          <pc:docMk/>
          <pc:sldMk cId="2596831108" sldId="2147474233"/>
        </pc:sldMkLst>
      </pc:sldChg>
      <pc:sldChg chg="addSp delSp modSp add del mod ord">
        <pc:chgData name="前田 嘉哉 Yoshiya Maeda" userId="44518005-af7b-4fce-9a49-caafc48088b5" providerId="ADAL" clId="{209F8F5F-4143-42D3-BB97-6CA1AB47CE31}" dt="2025-07-08T09:15:20.315" v="2304" actId="47"/>
        <pc:sldMkLst>
          <pc:docMk/>
          <pc:sldMk cId="4138815855" sldId="2147474234"/>
        </pc:sldMkLst>
        <pc:spChg chg="del">
          <ac:chgData name="前田 嘉哉 Yoshiya Maeda" userId="44518005-af7b-4fce-9a49-caafc48088b5" providerId="ADAL" clId="{209F8F5F-4143-42D3-BB97-6CA1AB47CE31}" dt="2025-06-26T07:30:17.875" v="800" actId="478"/>
          <ac:spMkLst>
            <pc:docMk/>
            <pc:sldMk cId="4138815855" sldId="2147474234"/>
            <ac:spMk id="3" creationId="{0B5F39D2-A732-8E05-AEF7-ECB9EF7259DA}"/>
          </ac:spMkLst>
        </pc:spChg>
        <pc:spChg chg="del">
          <ac:chgData name="前田 嘉哉 Yoshiya Maeda" userId="44518005-af7b-4fce-9a49-caafc48088b5" providerId="ADAL" clId="{209F8F5F-4143-42D3-BB97-6CA1AB47CE31}" dt="2025-06-26T07:30:03.860" v="795" actId="478"/>
          <ac:spMkLst>
            <pc:docMk/>
            <pc:sldMk cId="4138815855" sldId="2147474234"/>
            <ac:spMk id="5" creationId="{142D1814-374A-AB1A-C523-DE80496D4B5E}"/>
          </ac:spMkLst>
        </pc:spChg>
        <pc:spChg chg="mod">
          <ac:chgData name="前田 嘉哉 Yoshiya Maeda" userId="44518005-af7b-4fce-9a49-caafc48088b5" providerId="ADAL" clId="{209F8F5F-4143-42D3-BB97-6CA1AB47CE31}" dt="2025-07-08T09:10:22.354" v="2157" actId="1076"/>
          <ac:spMkLst>
            <pc:docMk/>
            <pc:sldMk cId="4138815855" sldId="2147474234"/>
            <ac:spMk id="5" creationId="{39E037DF-0B49-62F8-9B59-9C336FDBE0F8}"/>
          </ac:spMkLst>
        </pc:spChg>
        <pc:spChg chg="del">
          <ac:chgData name="前田 嘉哉 Yoshiya Maeda" userId="44518005-af7b-4fce-9a49-caafc48088b5" providerId="ADAL" clId="{209F8F5F-4143-42D3-BB97-6CA1AB47CE31}" dt="2025-06-26T07:30:05.395" v="796" actId="478"/>
          <ac:spMkLst>
            <pc:docMk/>
            <pc:sldMk cId="4138815855" sldId="2147474234"/>
            <ac:spMk id="6" creationId="{67467A96-C7B6-963A-DEE9-61C4A2CE9DFC}"/>
          </ac:spMkLst>
        </pc:spChg>
        <pc:spChg chg="del">
          <ac:chgData name="前田 嘉哉 Yoshiya Maeda" userId="44518005-af7b-4fce-9a49-caafc48088b5" providerId="ADAL" clId="{209F8F5F-4143-42D3-BB97-6CA1AB47CE31}" dt="2025-06-26T07:30:03.860" v="795" actId="478"/>
          <ac:spMkLst>
            <pc:docMk/>
            <pc:sldMk cId="4138815855" sldId="2147474234"/>
            <ac:spMk id="7" creationId="{88FF6ED2-F34C-F60B-3E00-D63759D1B537}"/>
          </ac:spMkLst>
        </pc:spChg>
        <pc:spChg chg="del">
          <ac:chgData name="前田 嘉哉 Yoshiya Maeda" userId="44518005-af7b-4fce-9a49-caafc48088b5" providerId="ADAL" clId="{209F8F5F-4143-42D3-BB97-6CA1AB47CE31}" dt="2025-06-26T07:30:03.860" v="795" actId="478"/>
          <ac:spMkLst>
            <pc:docMk/>
            <pc:sldMk cId="4138815855" sldId="2147474234"/>
            <ac:spMk id="8" creationId="{BB264012-839B-A7FB-DB7B-B3636794670D}"/>
          </ac:spMkLst>
        </pc:spChg>
        <pc:picChg chg="add mod">
          <ac:chgData name="前田 嘉哉 Yoshiya Maeda" userId="44518005-af7b-4fce-9a49-caafc48088b5" providerId="ADAL" clId="{209F8F5F-4143-42D3-BB97-6CA1AB47CE31}" dt="2025-06-26T07:30:15.991" v="799" actId="1076"/>
          <ac:picMkLst>
            <pc:docMk/>
            <pc:sldMk cId="4138815855" sldId="2147474234"/>
            <ac:picMk id="4" creationId="{EAF9A0F8-1DE8-8876-74DA-FE65409ACEE8}"/>
          </ac:picMkLst>
        </pc:picChg>
      </pc:sldChg>
      <pc:sldChg chg="addSp delSp modSp add mod ord">
        <pc:chgData name="前田 嘉哉 Yoshiya Maeda" userId="44518005-af7b-4fce-9a49-caafc48088b5" providerId="ADAL" clId="{209F8F5F-4143-42D3-BB97-6CA1AB47CE31}" dt="2025-06-26T07:54:59.372" v="1495"/>
        <pc:sldMkLst>
          <pc:docMk/>
          <pc:sldMk cId="1349746721" sldId="2147474235"/>
        </pc:sldMkLst>
        <pc:spChg chg="del">
          <ac:chgData name="前田 嘉哉 Yoshiya Maeda" userId="44518005-af7b-4fce-9a49-caafc48088b5" providerId="ADAL" clId="{209F8F5F-4143-42D3-BB97-6CA1AB47CE31}" dt="2025-06-26T07:30:35.306" v="804" actId="478"/>
          <ac:spMkLst>
            <pc:docMk/>
            <pc:sldMk cId="1349746721" sldId="2147474235"/>
            <ac:spMk id="3" creationId="{0B5F39D2-A732-8E05-AEF7-ECB9EF7259DA}"/>
          </ac:spMkLst>
        </pc:spChg>
        <pc:spChg chg="del">
          <ac:chgData name="前田 嘉哉 Yoshiya Maeda" userId="44518005-af7b-4fce-9a49-caafc48088b5" providerId="ADAL" clId="{209F8F5F-4143-42D3-BB97-6CA1AB47CE31}" dt="2025-06-26T07:30:30.375" v="801" actId="478"/>
          <ac:spMkLst>
            <pc:docMk/>
            <pc:sldMk cId="1349746721" sldId="2147474235"/>
            <ac:spMk id="7" creationId="{34067417-7F02-9876-AFCB-D5F035F474C2}"/>
          </ac:spMkLst>
        </pc:spChg>
        <pc:spChg chg="del">
          <ac:chgData name="前田 嘉哉 Yoshiya Maeda" userId="44518005-af7b-4fce-9a49-caafc48088b5" providerId="ADAL" clId="{209F8F5F-4143-42D3-BB97-6CA1AB47CE31}" dt="2025-06-26T07:30:30.375" v="801" actId="478"/>
          <ac:spMkLst>
            <pc:docMk/>
            <pc:sldMk cId="1349746721" sldId="2147474235"/>
            <ac:spMk id="8" creationId="{182D8863-AB0E-2E3E-07C2-007DBAFA2C0E}"/>
          </ac:spMkLst>
        </pc:spChg>
        <pc:spChg chg="del">
          <ac:chgData name="前田 嘉哉 Yoshiya Maeda" userId="44518005-af7b-4fce-9a49-caafc48088b5" providerId="ADAL" clId="{209F8F5F-4143-42D3-BB97-6CA1AB47CE31}" dt="2025-06-26T07:30:30.375" v="801" actId="478"/>
          <ac:spMkLst>
            <pc:docMk/>
            <pc:sldMk cId="1349746721" sldId="2147474235"/>
            <ac:spMk id="9" creationId="{8C7A068E-BB61-1292-BB11-102674C8113B}"/>
          </ac:spMkLst>
        </pc:spChg>
        <pc:spChg chg="del">
          <ac:chgData name="前田 嘉哉 Yoshiya Maeda" userId="44518005-af7b-4fce-9a49-caafc48088b5" providerId="ADAL" clId="{209F8F5F-4143-42D3-BB97-6CA1AB47CE31}" dt="2025-06-26T07:30:30.375" v="801" actId="478"/>
          <ac:spMkLst>
            <pc:docMk/>
            <pc:sldMk cId="1349746721" sldId="2147474235"/>
            <ac:spMk id="10" creationId="{C3573893-8684-0631-F630-8DDA9646DD8E}"/>
          </ac:spMkLst>
        </pc:spChg>
        <pc:spChg chg="del">
          <ac:chgData name="前田 嘉哉 Yoshiya Maeda" userId="44518005-af7b-4fce-9a49-caafc48088b5" providerId="ADAL" clId="{209F8F5F-4143-42D3-BB97-6CA1AB47CE31}" dt="2025-06-26T07:30:30.375" v="801" actId="478"/>
          <ac:spMkLst>
            <pc:docMk/>
            <pc:sldMk cId="1349746721" sldId="2147474235"/>
            <ac:spMk id="19" creationId="{A925CF37-C19F-F31B-674E-F921200EB668}"/>
          </ac:spMkLst>
        </pc:spChg>
        <pc:spChg chg="del">
          <ac:chgData name="前田 嘉哉 Yoshiya Maeda" userId="44518005-af7b-4fce-9a49-caafc48088b5" providerId="ADAL" clId="{209F8F5F-4143-42D3-BB97-6CA1AB47CE31}" dt="2025-06-26T07:30:30.375" v="801" actId="478"/>
          <ac:spMkLst>
            <pc:docMk/>
            <pc:sldMk cId="1349746721" sldId="2147474235"/>
            <ac:spMk id="20" creationId="{218DB753-09E3-2787-1532-086B7D036555}"/>
          </ac:spMkLst>
        </pc:spChg>
        <pc:spChg chg="del">
          <ac:chgData name="前田 嘉哉 Yoshiya Maeda" userId="44518005-af7b-4fce-9a49-caafc48088b5" providerId="ADAL" clId="{209F8F5F-4143-42D3-BB97-6CA1AB47CE31}" dt="2025-06-26T07:30:30.375" v="801" actId="478"/>
          <ac:spMkLst>
            <pc:docMk/>
            <pc:sldMk cId="1349746721" sldId="2147474235"/>
            <ac:spMk id="21" creationId="{78CA9C36-0C64-837E-0DFE-C8F961A31365}"/>
          </ac:spMkLst>
        </pc:spChg>
        <pc:spChg chg="del">
          <ac:chgData name="前田 嘉哉 Yoshiya Maeda" userId="44518005-af7b-4fce-9a49-caafc48088b5" providerId="ADAL" clId="{209F8F5F-4143-42D3-BB97-6CA1AB47CE31}" dt="2025-06-26T07:30:30.375" v="801" actId="478"/>
          <ac:spMkLst>
            <pc:docMk/>
            <pc:sldMk cId="1349746721" sldId="2147474235"/>
            <ac:spMk id="22" creationId="{3503F661-D910-9DD2-947E-4191D0FAD950}"/>
          </ac:spMkLst>
        </pc:spChg>
        <pc:picChg chg="add mod">
          <ac:chgData name="前田 嘉哉 Yoshiya Maeda" userId="44518005-af7b-4fce-9a49-caafc48088b5" providerId="ADAL" clId="{209F8F5F-4143-42D3-BB97-6CA1AB47CE31}" dt="2025-06-26T07:31:22.568" v="822" actId="2085"/>
          <ac:picMkLst>
            <pc:docMk/>
            <pc:sldMk cId="1349746721" sldId="2147474235"/>
            <ac:picMk id="4" creationId="{4562EFF1-B2CE-AF1B-C94F-501D7BEBDB8C}"/>
          </ac:picMkLst>
        </pc:picChg>
      </pc:sldChg>
      <pc:sldChg chg="addSp delSp modSp add mod ord">
        <pc:chgData name="前田 嘉哉 Yoshiya Maeda" userId="44518005-af7b-4fce-9a49-caafc48088b5" providerId="ADAL" clId="{209F8F5F-4143-42D3-BB97-6CA1AB47CE31}" dt="2025-06-26T07:54:59.372" v="1495"/>
        <pc:sldMkLst>
          <pc:docMk/>
          <pc:sldMk cId="210243507" sldId="2147474236"/>
        </pc:sldMkLst>
        <pc:spChg chg="del">
          <ac:chgData name="前田 嘉哉 Yoshiya Maeda" userId="44518005-af7b-4fce-9a49-caafc48088b5" providerId="ADAL" clId="{209F8F5F-4143-42D3-BB97-6CA1AB47CE31}" dt="2025-06-26T07:31:06.118" v="815" actId="478"/>
          <ac:spMkLst>
            <pc:docMk/>
            <pc:sldMk cId="210243507" sldId="2147474236"/>
            <ac:spMk id="3" creationId="{0B5F39D2-A732-8E05-AEF7-ECB9EF7259DA}"/>
          </ac:spMkLst>
        </pc:spChg>
        <pc:spChg chg="del">
          <ac:chgData name="前田 嘉哉 Yoshiya Maeda" userId="44518005-af7b-4fce-9a49-caafc48088b5" providerId="ADAL" clId="{209F8F5F-4143-42D3-BB97-6CA1AB47CE31}" dt="2025-06-26T07:30:56.148" v="807" actId="478"/>
          <ac:spMkLst>
            <pc:docMk/>
            <pc:sldMk cId="210243507" sldId="2147474236"/>
            <ac:spMk id="5" creationId="{ED3240E6-A5C2-A105-371F-CF3B59C3EBFA}"/>
          </ac:spMkLst>
        </pc:spChg>
        <pc:spChg chg="del">
          <ac:chgData name="前田 嘉哉 Yoshiya Maeda" userId="44518005-af7b-4fce-9a49-caafc48088b5" providerId="ADAL" clId="{209F8F5F-4143-42D3-BB97-6CA1AB47CE31}" dt="2025-06-26T07:30:56.148" v="807" actId="478"/>
          <ac:spMkLst>
            <pc:docMk/>
            <pc:sldMk cId="210243507" sldId="2147474236"/>
            <ac:spMk id="6" creationId="{8709D0BA-D0AA-E160-A211-8B2AE61FA269}"/>
          </ac:spMkLst>
        </pc:spChg>
        <pc:spChg chg="del">
          <ac:chgData name="前田 嘉哉 Yoshiya Maeda" userId="44518005-af7b-4fce-9a49-caafc48088b5" providerId="ADAL" clId="{209F8F5F-4143-42D3-BB97-6CA1AB47CE31}" dt="2025-06-26T07:30:56.148" v="807" actId="478"/>
          <ac:spMkLst>
            <pc:docMk/>
            <pc:sldMk cId="210243507" sldId="2147474236"/>
            <ac:spMk id="9" creationId="{CCF63C3C-800A-E7AE-5C53-DBB07D670147}"/>
          </ac:spMkLst>
        </pc:spChg>
        <pc:spChg chg="del">
          <ac:chgData name="前田 嘉哉 Yoshiya Maeda" userId="44518005-af7b-4fce-9a49-caafc48088b5" providerId="ADAL" clId="{209F8F5F-4143-42D3-BB97-6CA1AB47CE31}" dt="2025-06-26T07:30:56.148" v="807" actId="478"/>
          <ac:spMkLst>
            <pc:docMk/>
            <pc:sldMk cId="210243507" sldId="2147474236"/>
            <ac:spMk id="10" creationId="{503985B8-5A3C-09DF-52E4-59B897A20C31}"/>
          </ac:spMkLst>
        </pc:spChg>
        <pc:spChg chg="del">
          <ac:chgData name="前田 嘉哉 Yoshiya Maeda" userId="44518005-af7b-4fce-9a49-caafc48088b5" providerId="ADAL" clId="{209F8F5F-4143-42D3-BB97-6CA1AB47CE31}" dt="2025-06-26T07:30:56.148" v="807" actId="478"/>
          <ac:spMkLst>
            <pc:docMk/>
            <pc:sldMk cId="210243507" sldId="2147474236"/>
            <ac:spMk id="11" creationId="{812BCF49-071C-F7FD-255F-25C8869F2B60}"/>
          </ac:spMkLst>
        </pc:spChg>
        <pc:spChg chg="del">
          <ac:chgData name="前田 嘉哉 Yoshiya Maeda" userId="44518005-af7b-4fce-9a49-caafc48088b5" providerId="ADAL" clId="{209F8F5F-4143-42D3-BB97-6CA1AB47CE31}" dt="2025-06-26T07:30:56.148" v="807" actId="478"/>
          <ac:spMkLst>
            <pc:docMk/>
            <pc:sldMk cId="210243507" sldId="2147474236"/>
            <ac:spMk id="14" creationId="{DBF0D70A-5923-6AF0-D067-CBC1359F3A27}"/>
          </ac:spMkLst>
        </pc:spChg>
        <pc:spChg chg="del">
          <ac:chgData name="前田 嘉哉 Yoshiya Maeda" userId="44518005-af7b-4fce-9a49-caafc48088b5" providerId="ADAL" clId="{209F8F5F-4143-42D3-BB97-6CA1AB47CE31}" dt="2025-06-26T07:30:56.148" v="807" actId="478"/>
          <ac:spMkLst>
            <pc:docMk/>
            <pc:sldMk cId="210243507" sldId="2147474236"/>
            <ac:spMk id="15" creationId="{9592F915-C3BA-5BCB-D1BC-1E451FBBEDB9}"/>
          </ac:spMkLst>
        </pc:spChg>
        <pc:spChg chg="del">
          <ac:chgData name="前田 嘉哉 Yoshiya Maeda" userId="44518005-af7b-4fce-9a49-caafc48088b5" providerId="ADAL" clId="{209F8F5F-4143-42D3-BB97-6CA1AB47CE31}" dt="2025-06-26T07:30:56.148" v="807" actId="478"/>
          <ac:spMkLst>
            <pc:docMk/>
            <pc:sldMk cId="210243507" sldId="2147474236"/>
            <ac:spMk id="16" creationId="{FD20AECB-0A8D-FC18-F949-78D6205FC677}"/>
          </ac:spMkLst>
        </pc:spChg>
        <pc:picChg chg="add mod">
          <ac:chgData name="前田 嘉哉 Yoshiya Maeda" userId="44518005-af7b-4fce-9a49-caafc48088b5" providerId="ADAL" clId="{209F8F5F-4143-42D3-BB97-6CA1AB47CE31}" dt="2025-06-26T07:31:13.969" v="820" actId="14100"/>
          <ac:picMkLst>
            <pc:docMk/>
            <pc:sldMk cId="210243507" sldId="2147474236"/>
            <ac:picMk id="4" creationId="{27921DAC-E14F-CB4B-2F2A-4E76671CAD72}"/>
          </ac:picMkLst>
        </pc:picChg>
      </pc:sldChg>
      <pc:sldChg chg="addSp delSp modSp add mod ord">
        <pc:chgData name="前田 嘉哉 Yoshiya Maeda" userId="44518005-af7b-4fce-9a49-caafc48088b5" providerId="ADAL" clId="{209F8F5F-4143-42D3-BB97-6CA1AB47CE31}" dt="2025-06-26T07:54:59.372" v="1495"/>
        <pc:sldMkLst>
          <pc:docMk/>
          <pc:sldMk cId="3388662544" sldId="2147474237"/>
        </pc:sldMkLst>
        <pc:spChg chg="del">
          <ac:chgData name="前田 嘉哉 Yoshiya Maeda" userId="44518005-af7b-4fce-9a49-caafc48088b5" providerId="ADAL" clId="{209F8F5F-4143-42D3-BB97-6CA1AB47CE31}" dt="2025-06-26T07:31:45.278" v="838" actId="478"/>
          <ac:spMkLst>
            <pc:docMk/>
            <pc:sldMk cId="3388662544" sldId="2147474237"/>
            <ac:spMk id="3" creationId="{0B5F39D2-A732-8E05-AEF7-ECB9EF7259DA}"/>
          </ac:spMkLst>
        </pc:spChg>
        <pc:spChg chg="del">
          <ac:chgData name="前田 嘉哉 Yoshiya Maeda" userId="44518005-af7b-4fce-9a49-caafc48088b5" providerId="ADAL" clId="{209F8F5F-4143-42D3-BB97-6CA1AB47CE31}" dt="2025-06-26T07:31:31" v="823" actId="478"/>
          <ac:spMkLst>
            <pc:docMk/>
            <pc:sldMk cId="3388662544" sldId="2147474237"/>
            <ac:spMk id="5" creationId="{B7787715-F66D-773E-24B6-663E8E938D91}"/>
          </ac:spMkLst>
        </pc:spChg>
        <pc:picChg chg="add mod">
          <ac:chgData name="前田 嘉哉 Yoshiya Maeda" userId="44518005-af7b-4fce-9a49-caafc48088b5" providerId="ADAL" clId="{209F8F5F-4143-42D3-BB97-6CA1AB47CE31}" dt="2025-06-26T07:34:43.965" v="887" actId="14100"/>
          <ac:picMkLst>
            <pc:docMk/>
            <pc:sldMk cId="3388662544" sldId="2147474237"/>
            <ac:picMk id="4" creationId="{185F9F6B-AEAC-5242-8895-D4FD4BDE4BB2}"/>
          </ac:picMkLst>
        </pc:picChg>
      </pc:sldChg>
      <pc:sldChg chg="addSp delSp modSp add mod ord">
        <pc:chgData name="前田 嘉哉 Yoshiya Maeda" userId="44518005-af7b-4fce-9a49-caafc48088b5" providerId="ADAL" clId="{209F8F5F-4143-42D3-BB97-6CA1AB47CE31}" dt="2025-06-26T07:54:59.372" v="1495"/>
        <pc:sldMkLst>
          <pc:docMk/>
          <pc:sldMk cId="3115968050" sldId="2147474238"/>
        </pc:sldMkLst>
        <pc:spChg chg="mod">
          <ac:chgData name="前田 嘉哉 Yoshiya Maeda" userId="44518005-af7b-4fce-9a49-caafc48088b5" providerId="ADAL" clId="{209F8F5F-4143-42D3-BB97-6CA1AB47CE31}" dt="2025-06-26T07:53:31.815" v="1460" actId="20577"/>
          <ac:spMkLst>
            <pc:docMk/>
            <pc:sldMk cId="3115968050" sldId="2147474238"/>
            <ac:spMk id="2" creationId="{7A3ADDE5-A1CD-4DA0-20B7-54AF11B7F4F2}"/>
          </ac:spMkLst>
        </pc:spChg>
        <pc:spChg chg="del">
          <ac:chgData name="前田 嘉哉 Yoshiya Maeda" userId="44518005-af7b-4fce-9a49-caafc48088b5" providerId="ADAL" clId="{209F8F5F-4143-42D3-BB97-6CA1AB47CE31}" dt="2025-06-26T07:32:07.150" v="846" actId="478"/>
          <ac:spMkLst>
            <pc:docMk/>
            <pc:sldMk cId="3115968050" sldId="2147474238"/>
            <ac:spMk id="3" creationId="{0B5F39D2-A732-8E05-AEF7-ECB9EF7259DA}"/>
          </ac:spMkLst>
        </pc:spChg>
        <pc:spChg chg="del mod">
          <ac:chgData name="前田 嘉哉 Yoshiya Maeda" userId="44518005-af7b-4fce-9a49-caafc48088b5" providerId="ADAL" clId="{209F8F5F-4143-42D3-BB97-6CA1AB47CE31}" dt="2025-06-26T07:32:06.064" v="845" actId="478"/>
          <ac:spMkLst>
            <pc:docMk/>
            <pc:sldMk cId="3115968050" sldId="2147474238"/>
            <ac:spMk id="5" creationId="{95713C28-C114-D306-7D94-CF6FBAE05356}"/>
          </ac:spMkLst>
        </pc:spChg>
        <pc:picChg chg="add mod">
          <ac:chgData name="前田 嘉哉 Yoshiya Maeda" userId="44518005-af7b-4fce-9a49-caafc48088b5" providerId="ADAL" clId="{209F8F5F-4143-42D3-BB97-6CA1AB47CE31}" dt="2025-06-26T07:32:21.470" v="855" actId="1076"/>
          <ac:picMkLst>
            <pc:docMk/>
            <pc:sldMk cId="3115968050" sldId="2147474238"/>
            <ac:picMk id="4" creationId="{FCB85967-2BE1-4B00-084D-BC6AC9167B8F}"/>
          </ac:picMkLst>
        </pc:picChg>
      </pc:sldChg>
      <pc:sldChg chg="addSp delSp modSp add mod ord">
        <pc:chgData name="前田 嘉哉 Yoshiya Maeda" userId="44518005-af7b-4fce-9a49-caafc48088b5" providerId="ADAL" clId="{209F8F5F-4143-42D3-BB97-6CA1AB47CE31}" dt="2025-06-26T07:54:59.372" v="1495"/>
        <pc:sldMkLst>
          <pc:docMk/>
          <pc:sldMk cId="3841605061" sldId="2147474239"/>
        </pc:sldMkLst>
        <pc:spChg chg="mod">
          <ac:chgData name="前田 嘉哉 Yoshiya Maeda" userId="44518005-af7b-4fce-9a49-caafc48088b5" providerId="ADAL" clId="{209F8F5F-4143-42D3-BB97-6CA1AB47CE31}" dt="2025-06-26T07:53:59.434" v="1493" actId="20577"/>
          <ac:spMkLst>
            <pc:docMk/>
            <pc:sldMk cId="3841605061" sldId="2147474239"/>
            <ac:spMk id="2" creationId="{7A3ADDE5-A1CD-4DA0-20B7-54AF11B7F4F2}"/>
          </ac:spMkLst>
        </pc:spChg>
        <pc:spChg chg="del">
          <ac:chgData name="前田 嘉哉 Yoshiya Maeda" userId="44518005-af7b-4fce-9a49-caafc48088b5" providerId="ADAL" clId="{209F8F5F-4143-42D3-BB97-6CA1AB47CE31}" dt="2025-06-26T07:34:29.949" v="884" actId="478"/>
          <ac:spMkLst>
            <pc:docMk/>
            <pc:sldMk cId="3841605061" sldId="2147474239"/>
            <ac:spMk id="3" creationId="{0B5F39D2-A732-8E05-AEF7-ECB9EF7259DA}"/>
          </ac:spMkLst>
        </pc:spChg>
        <pc:spChg chg="del">
          <ac:chgData name="前田 嘉哉 Yoshiya Maeda" userId="44518005-af7b-4fce-9a49-caafc48088b5" providerId="ADAL" clId="{209F8F5F-4143-42D3-BB97-6CA1AB47CE31}" dt="2025-06-26T07:32:27.603" v="856" actId="478"/>
          <ac:spMkLst>
            <pc:docMk/>
            <pc:sldMk cId="3841605061" sldId="2147474239"/>
            <ac:spMk id="5" creationId="{8FAE4549-15B2-6B0C-5776-9D6F5188FCAC}"/>
          </ac:spMkLst>
        </pc:spChg>
        <pc:picChg chg="add mod">
          <ac:chgData name="前田 嘉哉 Yoshiya Maeda" userId="44518005-af7b-4fce-9a49-caafc48088b5" providerId="ADAL" clId="{209F8F5F-4143-42D3-BB97-6CA1AB47CE31}" dt="2025-06-26T07:34:37.428" v="885" actId="1076"/>
          <ac:picMkLst>
            <pc:docMk/>
            <pc:sldMk cId="3841605061" sldId="2147474239"/>
            <ac:picMk id="4" creationId="{7AFE65F4-B669-249C-9CA8-A7A8675A9435}"/>
          </ac:picMkLst>
        </pc:picChg>
      </pc:sldChg>
      <pc:sldChg chg="addSp delSp modSp add mod ord">
        <pc:chgData name="前田 嘉哉 Yoshiya Maeda" userId="44518005-af7b-4fce-9a49-caafc48088b5" providerId="ADAL" clId="{209F8F5F-4143-42D3-BB97-6CA1AB47CE31}" dt="2025-06-26T07:54:59.372" v="1495"/>
        <pc:sldMkLst>
          <pc:docMk/>
          <pc:sldMk cId="1822312207" sldId="2147474240"/>
        </pc:sldMkLst>
        <pc:spChg chg="del">
          <ac:chgData name="前田 嘉哉 Yoshiya Maeda" userId="44518005-af7b-4fce-9a49-caafc48088b5" providerId="ADAL" clId="{209F8F5F-4143-42D3-BB97-6CA1AB47CE31}" dt="2025-06-26T07:34:14.636" v="879" actId="478"/>
          <ac:spMkLst>
            <pc:docMk/>
            <pc:sldMk cId="1822312207" sldId="2147474240"/>
            <ac:spMk id="3" creationId="{0B5F39D2-A732-8E05-AEF7-ECB9EF7259DA}"/>
          </ac:spMkLst>
        </pc:spChg>
        <pc:spChg chg="del">
          <ac:chgData name="前田 嘉哉 Yoshiya Maeda" userId="44518005-af7b-4fce-9a49-caafc48088b5" providerId="ADAL" clId="{209F8F5F-4143-42D3-BB97-6CA1AB47CE31}" dt="2025-06-26T07:34:11.660" v="877" actId="478"/>
          <ac:spMkLst>
            <pc:docMk/>
            <pc:sldMk cId="1822312207" sldId="2147474240"/>
            <ac:spMk id="5" creationId="{CB1C80C1-A559-31A8-C750-F6F65FB44A45}"/>
          </ac:spMkLst>
        </pc:spChg>
        <pc:picChg chg="add mod">
          <ac:chgData name="前田 嘉哉 Yoshiya Maeda" userId="44518005-af7b-4fce-9a49-caafc48088b5" providerId="ADAL" clId="{209F8F5F-4143-42D3-BB97-6CA1AB47CE31}" dt="2025-06-26T07:34:22.813" v="883" actId="1076"/>
          <ac:picMkLst>
            <pc:docMk/>
            <pc:sldMk cId="1822312207" sldId="2147474240"/>
            <ac:picMk id="4" creationId="{1763028E-CD5F-D5FB-7F98-EF29C0379BBE}"/>
          </ac:picMkLst>
        </pc:picChg>
      </pc:sldChg>
      <pc:sldChg chg="addSp delSp modSp add mod ord">
        <pc:chgData name="前田 嘉哉 Yoshiya Maeda" userId="44518005-af7b-4fce-9a49-caafc48088b5" providerId="ADAL" clId="{209F8F5F-4143-42D3-BB97-6CA1AB47CE31}" dt="2025-06-26T07:54:59.372" v="1495"/>
        <pc:sldMkLst>
          <pc:docMk/>
          <pc:sldMk cId="1351873405" sldId="2147474241"/>
        </pc:sldMkLst>
        <pc:spChg chg="mod">
          <ac:chgData name="前田 嘉哉 Yoshiya Maeda" userId="44518005-af7b-4fce-9a49-caafc48088b5" providerId="ADAL" clId="{209F8F5F-4143-42D3-BB97-6CA1AB47CE31}" dt="2025-06-26T07:53:55.758" v="1489" actId="20577"/>
          <ac:spMkLst>
            <pc:docMk/>
            <pc:sldMk cId="1351873405" sldId="2147474241"/>
            <ac:spMk id="2" creationId="{7A3ADDE5-A1CD-4DA0-20B7-54AF11B7F4F2}"/>
          </ac:spMkLst>
        </pc:spChg>
        <pc:spChg chg="add mod">
          <ac:chgData name="前田 嘉哉 Yoshiya Maeda" userId="44518005-af7b-4fce-9a49-caafc48088b5" providerId="ADAL" clId="{209F8F5F-4143-42D3-BB97-6CA1AB47CE31}" dt="2025-06-26T07:51:16.761" v="1404" actId="1076"/>
          <ac:spMkLst>
            <pc:docMk/>
            <pc:sldMk cId="1351873405" sldId="2147474241"/>
            <ac:spMk id="3" creationId="{FC4277FF-0935-97E4-FEDB-B082B98BBF79}"/>
          </ac:spMkLst>
        </pc:spChg>
        <pc:spChg chg="add mod">
          <ac:chgData name="前田 嘉哉 Yoshiya Maeda" userId="44518005-af7b-4fce-9a49-caafc48088b5" providerId="ADAL" clId="{209F8F5F-4143-42D3-BB97-6CA1AB47CE31}" dt="2025-06-26T07:51:16.761" v="1404" actId="1076"/>
          <ac:spMkLst>
            <pc:docMk/>
            <pc:sldMk cId="1351873405" sldId="2147474241"/>
            <ac:spMk id="5" creationId="{EEFE99F9-8312-7A52-1019-862070B932B7}"/>
          </ac:spMkLst>
        </pc:spChg>
        <pc:spChg chg="add mod">
          <ac:chgData name="前田 嘉哉 Yoshiya Maeda" userId="44518005-af7b-4fce-9a49-caafc48088b5" providerId="ADAL" clId="{209F8F5F-4143-42D3-BB97-6CA1AB47CE31}" dt="2025-06-26T07:51:16.761" v="1404" actId="1076"/>
          <ac:spMkLst>
            <pc:docMk/>
            <pc:sldMk cId="1351873405" sldId="2147474241"/>
            <ac:spMk id="6" creationId="{598323A8-08B7-A921-A1E5-B5F06961E5D2}"/>
          </ac:spMkLst>
        </pc:spChg>
        <pc:spChg chg="add mod">
          <ac:chgData name="前田 嘉哉 Yoshiya Maeda" userId="44518005-af7b-4fce-9a49-caafc48088b5" providerId="ADAL" clId="{209F8F5F-4143-42D3-BB97-6CA1AB47CE31}" dt="2025-06-26T07:51:16.761" v="1404" actId="1076"/>
          <ac:spMkLst>
            <pc:docMk/>
            <pc:sldMk cId="1351873405" sldId="2147474241"/>
            <ac:spMk id="7" creationId="{804985B2-86E6-A967-2876-5445F9CDCE34}"/>
          </ac:spMkLst>
        </pc:spChg>
        <pc:spChg chg="add mod">
          <ac:chgData name="前田 嘉哉 Yoshiya Maeda" userId="44518005-af7b-4fce-9a49-caafc48088b5" providerId="ADAL" clId="{209F8F5F-4143-42D3-BB97-6CA1AB47CE31}" dt="2025-06-26T07:51:16.761" v="1404" actId="1076"/>
          <ac:spMkLst>
            <pc:docMk/>
            <pc:sldMk cId="1351873405" sldId="2147474241"/>
            <ac:spMk id="8" creationId="{6CADD2A5-157E-32BE-51E0-CB29C0677BAD}"/>
          </ac:spMkLst>
        </pc:spChg>
        <pc:spChg chg="add mod">
          <ac:chgData name="前田 嘉哉 Yoshiya Maeda" userId="44518005-af7b-4fce-9a49-caafc48088b5" providerId="ADAL" clId="{209F8F5F-4143-42D3-BB97-6CA1AB47CE31}" dt="2025-06-26T07:51:16.761" v="1404" actId="1076"/>
          <ac:spMkLst>
            <pc:docMk/>
            <pc:sldMk cId="1351873405" sldId="2147474241"/>
            <ac:spMk id="9" creationId="{31D6EEC1-4937-FCFE-6D11-B6A732C1C416}"/>
          </ac:spMkLst>
        </pc:spChg>
        <pc:spChg chg="add mod">
          <ac:chgData name="前田 嘉哉 Yoshiya Maeda" userId="44518005-af7b-4fce-9a49-caafc48088b5" providerId="ADAL" clId="{209F8F5F-4143-42D3-BB97-6CA1AB47CE31}" dt="2025-06-26T07:51:16.761" v="1404" actId="1076"/>
          <ac:spMkLst>
            <pc:docMk/>
            <pc:sldMk cId="1351873405" sldId="2147474241"/>
            <ac:spMk id="10" creationId="{E85643F0-91C7-AA12-102D-07486EF286BE}"/>
          </ac:spMkLst>
        </pc:spChg>
        <pc:spChg chg="add mod">
          <ac:chgData name="前田 嘉哉 Yoshiya Maeda" userId="44518005-af7b-4fce-9a49-caafc48088b5" providerId="ADAL" clId="{209F8F5F-4143-42D3-BB97-6CA1AB47CE31}" dt="2025-06-26T07:51:16.761" v="1404" actId="1076"/>
          <ac:spMkLst>
            <pc:docMk/>
            <pc:sldMk cId="1351873405" sldId="2147474241"/>
            <ac:spMk id="11" creationId="{98134411-9F0E-53A3-4946-31EFD4C1197A}"/>
          </ac:spMkLst>
        </pc:spChg>
        <pc:spChg chg="add mod">
          <ac:chgData name="前田 嘉哉 Yoshiya Maeda" userId="44518005-af7b-4fce-9a49-caafc48088b5" providerId="ADAL" clId="{209F8F5F-4143-42D3-BB97-6CA1AB47CE31}" dt="2025-06-26T07:51:16.761" v="1404" actId="1076"/>
          <ac:spMkLst>
            <pc:docMk/>
            <pc:sldMk cId="1351873405" sldId="2147474241"/>
            <ac:spMk id="12" creationId="{2DA73DF2-7F6B-D95E-C1F5-A8FC0C21FA80}"/>
          </ac:spMkLst>
        </pc:spChg>
        <pc:spChg chg="add mod">
          <ac:chgData name="前田 嘉哉 Yoshiya Maeda" userId="44518005-af7b-4fce-9a49-caafc48088b5" providerId="ADAL" clId="{209F8F5F-4143-42D3-BB97-6CA1AB47CE31}" dt="2025-06-26T07:51:16.761" v="1404" actId="1076"/>
          <ac:spMkLst>
            <pc:docMk/>
            <pc:sldMk cId="1351873405" sldId="2147474241"/>
            <ac:spMk id="13" creationId="{0354AF60-6906-44E2-1BEF-F64E57277207}"/>
          </ac:spMkLst>
        </pc:spChg>
        <pc:spChg chg="add mod">
          <ac:chgData name="前田 嘉哉 Yoshiya Maeda" userId="44518005-af7b-4fce-9a49-caafc48088b5" providerId="ADAL" clId="{209F8F5F-4143-42D3-BB97-6CA1AB47CE31}" dt="2025-06-26T07:51:16.761" v="1404" actId="1076"/>
          <ac:spMkLst>
            <pc:docMk/>
            <pc:sldMk cId="1351873405" sldId="2147474241"/>
            <ac:spMk id="14" creationId="{8C9A2854-53AD-C07A-068C-FE994101B20D}"/>
          </ac:spMkLst>
        </pc:spChg>
        <pc:spChg chg="add mod">
          <ac:chgData name="前田 嘉哉 Yoshiya Maeda" userId="44518005-af7b-4fce-9a49-caafc48088b5" providerId="ADAL" clId="{209F8F5F-4143-42D3-BB97-6CA1AB47CE31}" dt="2025-06-26T07:51:16.761" v="1404" actId="1076"/>
          <ac:spMkLst>
            <pc:docMk/>
            <pc:sldMk cId="1351873405" sldId="2147474241"/>
            <ac:spMk id="15" creationId="{338C46FD-DF8B-F1E7-A221-ED64A152CCEE}"/>
          </ac:spMkLst>
        </pc:spChg>
        <pc:spChg chg="add mod">
          <ac:chgData name="前田 嘉哉 Yoshiya Maeda" userId="44518005-af7b-4fce-9a49-caafc48088b5" providerId="ADAL" clId="{209F8F5F-4143-42D3-BB97-6CA1AB47CE31}" dt="2025-06-26T07:51:16.761" v="1404" actId="1076"/>
          <ac:spMkLst>
            <pc:docMk/>
            <pc:sldMk cId="1351873405" sldId="2147474241"/>
            <ac:spMk id="16" creationId="{F59BD96C-2165-1B69-CAA9-D196753CD437}"/>
          </ac:spMkLst>
        </pc:spChg>
        <pc:spChg chg="add mod">
          <ac:chgData name="前田 嘉哉 Yoshiya Maeda" userId="44518005-af7b-4fce-9a49-caafc48088b5" providerId="ADAL" clId="{209F8F5F-4143-42D3-BB97-6CA1AB47CE31}" dt="2025-06-26T07:51:16.761" v="1404" actId="1076"/>
          <ac:spMkLst>
            <pc:docMk/>
            <pc:sldMk cId="1351873405" sldId="2147474241"/>
            <ac:spMk id="17" creationId="{3B41A8E5-AAC1-A4C8-4382-3E0440A2E7CF}"/>
          </ac:spMkLst>
        </pc:spChg>
        <pc:spChg chg="add mod">
          <ac:chgData name="前田 嘉哉 Yoshiya Maeda" userId="44518005-af7b-4fce-9a49-caafc48088b5" providerId="ADAL" clId="{209F8F5F-4143-42D3-BB97-6CA1AB47CE31}" dt="2025-06-26T07:51:16.761" v="1404" actId="1076"/>
          <ac:spMkLst>
            <pc:docMk/>
            <pc:sldMk cId="1351873405" sldId="2147474241"/>
            <ac:spMk id="18" creationId="{8621364C-A4F7-DE49-3F79-1F5E8031916E}"/>
          </ac:spMkLst>
        </pc:spChg>
        <pc:spChg chg="add mod">
          <ac:chgData name="前田 嘉哉 Yoshiya Maeda" userId="44518005-af7b-4fce-9a49-caafc48088b5" providerId="ADAL" clId="{209F8F5F-4143-42D3-BB97-6CA1AB47CE31}" dt="2025-06-26T07:51:16.761" v="1404" actId="1076"/>
          <ac:spMkLst>
            <pc:docMk/>
            <pc:sldMk cId="1351873405" sldId="2147474241"/>
            <ac:spMk id="19" creationId="{D8177A23-1998-908D-51F9-6CB71C342943}"/>
          </ac:spMkLst>
        </pc:spChg>
        <pc:spChg chg="add mod">
          <ac:chgData name="前田 嘉哉 Yoshiya Maeda" userId="44518005-af7b-4fce-9a49-caafc48088b5" providerId="ADAL" clId="{209F8F5F-4143-42D3-BB97-6CA1AB47CE31}" dt="2025-06-26T07:51:16.761" v="1404" actId="1076"/>
          <ac:spMkLst>
            <pc:docMk/>
            <pc:sldMk cId="1351873405" sldId="2147474241"/>
            <ac:spMk id="20" creationId="{A4815DC2-222D-10F7-D4E4-1B84A67C391D}"/>
          </ac:spMkLst>
        </pc:spChg>
        <pc:spChg chg="add mod">
          <ac:chgData name="前田 嘉哉 Yoshiya Maeda" userId="44518005-af7b-4fce-9a49-caafc48088b5" providerId="ADAL" clId="{209F8F5F-4143-42D3-BB97-6CA1AB47CE31}" dt="2025-06-26T07:51:16.761" v="1404" actId="1076"/>
          <ac:spMkLst>
            <pc:docMk/>
            <pc:sldMk cId="1351873405" sldId="2147474241"/>
            <ac:spMk id="21" creationId="{59565499-4B11-A7F1-5B32-1094490CC1C5}"/>
          </ac:spMkLst>
        </pc:spChg>
        <pc:spChg chg="add mod">
          <ac:chgData name="前田 嘉哉 Yoshiya Maeda" userId="44518005-af7b-4fce-9a49-caafc48088b5" providerId="ADAL" clId="{209F8F5F-4143-42D3-BB97-6CA1AB47CE31}" dt="2025-06-26T07:51:16.761" v="1404" actId="1076"/>
          <ac:spMkLst>
            <pc:docMk/>
            <pc:sldMk cId="1351873405" sldId="2147474241"/>
            <ac:spMk id="22" creationId="{C8BF9BA1-85F0-F67E-80F7-5B167FBDA0FA}"/>
          </ac:spMkLst>
        </pc:spChg>
        <pc:spChg chg="add mod">
          <ac:chgData name="前田 嘉哉 Yoshiya Maeda" userId="44518005-af7b-4fce-9a49-caafc48088b5" providerId="ADAL" clId="{209F8F5F-4143-42D3-BB97-6CA1AB47CE31}" dt="2025-06-26T07:51:16.761" v="1404" actId="1076"/>
          <ac:spMkLst>
            <pc:docMk/>
            <pc:sldMk cId="1351873405" sldId="2147474241"/>
            <ac:spMk id="23" creationId="{C94762B1-63D2-FEB8-3519-2D6F5265A78D}"/>
          </ac:spMkLst>
        </pc:spChg>
        <pc:spChg chg="add mod">
          <ac:chgData name="前田 嘉哉 Yoshiya Maeda" userId="44518005-af7b-4fce-9a49-caafc48088b5" providerId="ADAL" clId="{209F8F5F-4143-42D3-BB97-6CA1AB47CE31}" dt="2025-06-26T07:51:16.761" v="1404" actId="1076"/>
          <ac:spMkLst>
            <pc:docMk/>
            <pc:sldMk cId="1351873405" sldId="2147474241"/>
            <ac:spMk id="24" creationId="{2D67A547-1DE6-0A15-B055-692429D55F82}"/>
          </ac:spMkLst>
        </pc:spChg>
        <pc:spChg chg="add mod">
          <ac:chgData name="前田 嘉哉 Yoshiya Maeda" userId="44518005-af7b-4fce-9a49-caafc48088b5" providerId="ADAL" clId="{209F8F5F-4143-42D3-BB97-6CA1AB47CE31}" dt="2025-06-26T07:51:16.761" v="1404" actId="1076"/>
          <ac:spMkLst>
            <pc:docMk/>
            <pc:sldMk cId="1351873405" sldId="2147474241"/>
            <ac:spMk id="25" creationId="{B2D70262-034C-3F1B-05F1-9F71E3AF2AAA}"/>
          </ac:spMkLst>
        </pc:spChg>
        <pc:spChg chg="add mod">
          <ac:chgData name="前田 嘉哉 Yoshiya Maeda" userId="44518005-af7b-4fce-9a49-caafc48088b5" providerId="ADAL" clId="{209F8F5F-4143-42D3-BB97-6CA1AB47CE31}" dt="2025-06-26T07:51:16.761" v="1404" actId="1076"/>
          <ac:spMkLst>
            <pc:docMk/>
            <pc:sldMk cId="1351873405" sldId="2147474241"/>
            <ac:spMk id="26" creationId="{8788F89D-6A32-83FA-2372-183CA99F7E0C}"/>
          </ac:spMkLst>
        </pc:spChg>
        <pc:spChg chg="add mod">
          <ac:chgData name="前田 嘉哉 Yoshiya Maeda" userId="44518005-af7b-4fce-9a49-caafc48088b5" providerId="ADAL" clId="{209F8F5F-4143-42D3-BB97-6CA1AB47CE31}" dt="2025-06-26T07:51:16.761" v="1404" actId="1076"/>
          <ac:spMkLst>
            <pc:docMk/>
            <pc:sldMk cId="1351873405" sldId="2147474241"/>
            <ac:spMk id="27" creationId="{8E5BA284-3DD7-026C-AA7D-33C46EAF75D7}"/>
          </ac:spMkLst>
        </pc:spChg>
        <pc:spChg chg="add mod">
          <ac:chgData name="前田 嘉哉 Yoshiya Maeda" userId="44518005-af7b-4fce-9a49-caafc48088b5" providerId="ADAL" clId="{209F8F5F-4143-42D3-BB97-6CA1AB47CE31}" dt="2025-06-26T07:51:16.761" v="1404" actId="1076"/>
          <ac:spMkLst>
            <pc:docMk/>
            <pc:sldMk cId="1351873405" sldId="2147474241"/>
            <ac:spMk id="28" creationId="{4902C729-1A97-6892-0C23-521A6CFA7A49}"/>
          </ac:spMkLst>
        </pc:spChg>
        <pc:spChg chg="add mod">
          <ac:chgData name="前田 嘉哉 Yoshiya Maeda" userId="44518005-af7b-4fce-9a49-caafc48088b5" providerId="ADAL" clId="{209F8F5F-4143-42D3-BB97-6CA1AB47CE31}" dt="2025-06-26T07:51:16.761" v="1404" actId="1076"/>
          <ac:spMkLst>
            <pc:docMk/>
            <pc:sldMk cId="1351873405" sldId="2147474241"/>
            <ac:spMk id="29" creationId="{748970BB-B8C7-7B2C-557C-1576E099E008}"/>
          </ac:spMkLst>
        </pc:spChg>
        <pc:spChg chg="add mod">
          <ac:chgData name="前田 嘉哉 Yoshiya Maeda" userId="44518005-af7b-4fce-9a49-caafc48088b5" providerId="ADAL" clId="{209F8F5F-4143-42D3-BB97-6CA1AB47CE31}" dt="2025-06-26T07:51:16.761" v="1404" actId="1076"/>
          <ac:spMkLst>
            <pc:docMk/>
            <pc:sldMk cId="1351873405" sldId="2147474241"/>
            <ac:spMk id="30" creationId="{1F0BB1E9-59F1-10B0-7EB4-2D3AAE2B9149}"/>
          </ac:spMkLst>
        </pc:spChg>
        <pc:spChg chg="add mod">
          <ac:chgData name="前田 嘉哉 Yoshiya Maeda" userId="44518005-af7b-4fce-9a49-caafc48088b5" providerId="ADAL" clId="{209F8F5F-4143-42D3-BB97-6CA1AB47CE31}" dt="2025-06-26T07:51:16.761" v="1404" actId="1076"/>
          <ac:spMkLst>
            <pc:docMk/>
            <pc:sldMk cId="1351873405" sldId="2147474241"/>
            <ac:spMk id="31" creationId="{841990E3-A4DF-42D0-A274-E809E3CC3A23}"/>
          </ac:spMkLst>
        </pc:spChg>
        <pc:spChg chg="add mod">
          <ac:chgData name="前田 嘉哉 Yoshiya Maeda" userId="44518005-af7b-4fce-9a49-caafc48088b5" providerId="ADAL" clId="{209F8F5F-4143-42D3-BB97-6CA1AB47CE31}" dt="2025-06-26T07:51:16.761" v="1404" actId="1076"/>
          <ac:spMkLst>
            <pc:docMk/>
            <pc:sldMk cId="1351873405" sldId="2147474241"/>
            <ac:spMk id="32" creationId="{6B7493C5-24A3-7D4D-0AE3-595D3C1F9410}"/>
          </ac:spMkLst>
        </pc:spChg>
        <pc:spChg chg="add mod">
          <ac:chgData name="前田 嘉哉 Yoshiya Maeda" userId="44518005-af7b-4fce-9a49-caafc48088b5" providerId="ADAL" clId="{209F8F5F-4143-42D3-BB97-6CA1AB47CE31}" dt="2025-06-26T07:51:16.761" v="1404" actId="1076"/>
          <ac:spMkLst>
            <pc:docMk/>
            <pc:sldMk cId="1351873405" sldId="2147474241"/>
            <ac:spMk id="33" creationId="{3C2DFBD5-EEE5-44C1-E50E-5E83D896DBB3}"/>
          </ac:spMkLst>
        </pc:spChg>
        <pc:spChg chg="add mod">
          <ac:chgData name="前田 嘉哉 Yoshiya Maeda" userId="44518005-af7b-4fce-9a49-caafc48088b5" providerId="ADAL" clId="{209F8F5F-4143-42D3-BB97-6CA1AB47CE31}" dt="2025-06-26T07:51:16.761" v="1404" actId="1076"/>
          <ac:spMkLst>
            <pc:docMk/>
            <pc:sldMk cId="1351873405" sldId="2147474241"/>
            <ac:spMk id="34" creationId="{860FAA53-218C-B52E-FB59-071A50AD02D5}"/>
          </ac:spMkLst>
        </pc:spChg>
        <pc:picChg chg="del">
          <ac:chgData name="前田 嘉哉 Yoshiya Maeda" userId="44518005-af7b-4fce-9a49-caafc48088b5" providerId="ADAL" clId="{209F8F5F-4143-42D3-BB97-6CA1AB47CE31}" dt="2025-06-26T07:50:58.630" v="1401" actId="478"/>
          <ac:picMkLst>
            <pc:docMk/>
            <pc:sldMk cId="1351873405" sldId="2147474241"/>
            <ac:picMk id="4" creationId="{7AFE65F4-B669-249C-9CA8-A7A8675A9435}"/>
          </ac:picMkLst>
        </pc:picChg>
      </pc:sldChg>
      <pc:sldChg chg="addSp delSp modSp add mod">
        <pc:chgData name="前田 嘉哉 Yoshiya Maeda" userId="44518005-af7b-4fce-9a49-caafc48088b5" providerId="ADAL" clId="{209F8F5F-4143-42D3-BB97-6CA1AB47CE31}" dt="2025-06-27T00:30:49.215" v="1919"/>
        <pc:sldMkLst>
          <pc:docMk/>
          <pc:sldMk cId="988574395" sldId="2147474242"/>
        </pc:sldMkLst>
        <pc:spChg chg="del">
          <ac:chgData name="前田 嘉哉 Yoshiya Maeda" userId="44518005-af7b-4fce-9a49-caafc48088b5" providerId="ADAL" clId="{209F8F5F-4143-42D3-BB97-6CA1AB47CE31}" dt="2025-06-27T00:13:19.041" v="1710" actId="478"/>
          <ac:spMkLst>
            <pc:docMk/>
            <pc:sldMk cId="988574395" sldId="2147474242"/>
            <ac:spMk id="5" creationId="{63854210-5C13-BB22-460B-CADCAAED13DA}"/>
          </ac:spMkLst>
        </pc:spChg>
        <pc:spChg chg="add mod">
          <ac:chgData name="前田 嘉哉 Yoshiya Maeda" userId="44518005-af7b-4fce-9a49-caafc48088b5" providerId="ADAL" clId="{209F8F5F-4143-42D3-BB97-6CA1AB47CE31}" dt="2025-06-27T00:30:49.215" v="1919"/>
          <ac:spMkLst>
            <pc:docMk/>
            <pc:sldMk cId="988574395" sldId="2147474242"/>
            <ac:spMk id="6" creationId="{1DBB3F5B-3CB8-5369-49ED-A20728FB15DC}"/>
          </ac:spMkLst>
        </pc:spChg>
        <pc:spChg chg="mod">
          <ac:chgData name="前田 嘉哉 Yoshiya Maeda" userId="44518005-af7b-4fce-9a49-caafc48088b5" providerId="ADAL" clId="{209F8F5F-4143-42D3-BB97-6CA1AB47CE31}" dt="2025-06-27T00:12:55.169" v="1709"/>
          <ac:spMkLst>
            <pc:docMk/>
            <pc:sldMk cId="988574395" sldId="2147474242"/>
            <ac:spMk id="12" creationId="{25CED2A0-8DB2-C108-44DF-B00542DFCACC}"/>
          </ac:spMkLst>
        </pc:spChg>
        <pc:spChg chg="del mod">
          <ac:chgData name="前田 嘉哉 Yoshiya Maeda" userId="44518005-af7b-4fce-9a49-caafc48088b5" providerId="ADAL" clId="{209F8F5F-4143-42D3-BB97-6CA1AB47CE31}" dt="2025-06-27T00:13:38.312" v="1713" actId="478"/>
          <ac:spMkLst>
            <pc:docMk/>
            <pc:sldMk cId="988574395" sldId="2147474242"/>
            <ac:spMk id="17" creationId="{76FB0043-ADE5-E980-03EF-5F68C13F3561}"/>
          </ac:spMkLst>
        </pc:spChg>
        <pc:graphicFrameChg chg="mod modGraphic">
          <ac:chgData name="前田 嘉哉 Yoshiya Maeda" userId="44518005-af7b-4fce-9a49-caafc48088b5" providerId="ADAL" clId="{209F8F5F-4143-42D3-BB97-6CA1AB47CE31}" dt="2025-06-27T00:22:38.097" v="1858" actId="20577"/>
          <ac:graphicFrameMkLst>
            <pc:docMk/>
            <pc:sldMk cId="988574395" sldId="2147474242"/>
            <ac:graphicFrameMk id="18" creationId="{6A060F7F-6378-EA97-EFFB-9B1BCC45ACE8}"/>
          </ac:graphicFrameMkLst>
        </pc:graphicFrameChg>
      </pc:sldChg>
      <pc:sldChg chg="add">
        <pc:chgData name="前田 嘉哉 Yoshiya Maeda" userId="44518005-af7b-4fce-9a49-caafc48088b5" providerId="ADAL" clId="{209F8F5F-4143-42D3-BB97-6CA1AB47CE31}" dt="2025-06-27T00:16:07.832" v="1714"/>
        <pc:sldMkLst>
          <pc:docMk/>
          <pc:sldMk cId="407818227" sldId="2147483612"/>
        </pc:sldMkLst>
      </pc:sldChg>
      <pc:sldChg chg="addSp delSp modSp mod">
        <pc:chgData name="前田 嘉哉 Yoshiya Maeda" userId="44518005-af7b-4fce-9a49-caafc48088b5" providerId="ADAL" clId="{209F8F5F-4143-42D3-BB97-6CA1AB47CE31}" dt="2025-06-27T00:30:50.260" v="1920"/>
        <pc:sldMkLst>
          <pc:docMk/>
          <pc:sldMk cId="760063398" sldId="2147483613"/>
        </pc:sldMkLst>
        <pc:spChg chg="add del">
          <ac:chgData name="前田 嘉哉 Yoshiya Maeda" userId="44518005-af7b-4fce-9a49-caafc48088b5" providerId="ADAL" clId="{209F8F5F-4143-42D3-BB97-6CA1AB47CE31}" dt="2025-06-27T00:19:54.945" v="1751" actId="478"/>
          <ac:spMkLst>
            <pc:docMk/>
            <pc:sldMk cId="760063398" sldId="2147483613"/>
            <ac:spMk id="2" creationId="{7A3ADDE5-A1CD-4DA0-20B7-54AF11B7F4F2}"/>
          </ac:spMkLst>
        </pc:spChg>
        <pc:spChg chg="add del mod">
          <ac:chgData name="前田 嘉哉 Yoshiya Maeda" userId="44518005-af7b-4fce-9a49-caafc48088b5" providerId="ADAL" clId="{209F8F5F-4143-42D3-BB97-6CA1AB47CE31}" dt="2025-06-27T00:20:55.774" v="1844" actId="478"/>
          <ac:spMkLst>
            <pc:docMk/>
            <pc:sldMk cId="760063398" sldId="2147483613"/>
            <ac:spMk id="3" creationId="{9D286932-B91F-5CD2-B5A8-9BA761463C00}"/>
          </ac:spMkLst>
        </pc:spChg>
        <pc:spChg chg="add del mod topLvl">
          <ac:chgData name="前田 嘉哉 Yoshiya Maeda" userId="44518005-af7b-4fce-9a49-caafc48088b5" providerId="ADAL" clId="{209F8F5F-4143-42D3-BB97-6CA1AB47CE31}" dt="2025-06-27T00:23:04.705" v="1859" actId="165"/>
          <ac:spMkLst>
            <pc:docMk/>
            <pc:sldMk cId="760063398" sldId="2147483613"/>
            <ac:spMk id="4" creationId="{62CA0A21-912F-4B74-4844-FB6D0558E954}"/>
          </ac:spMkLst>
        </pc:spChg>
        <pc:spChg chg="add del mod topLvl">
          <ac:chgData name="前田 嘉哉 Yoshiya Maeda" userId="44518005-af7b-4fce-9a49-caafc48088b5" providerId="ADAL" clId="{209F8F5F-4143-42D3-BB97-6CA1AB47CE31}" dt="2025-06-27T00:23:04.705" v="1859" actId="165"/>
          <ac:spMkLst>
            <pc:docMk/>
            <pc:sldMk cId="760063398" sldId="2147483613"/>
            <ac:spMk id="5" creationId="{2529127A-3CAF-01A1-6828-C4022CCDAF89}"/>
          </ac:spMkLst>
        </pc:spChg>
        <pc:spChg chg="add del mod topLvl">
          <ac:chgData name="前田 嘉哉 Yoshiya Maeda" userId="44518005-af7b-4fce-9a49-caafc48088b5" providerId="ADAL" clId="{209F8F5F-4143-42D3-BB97-6CA1AB47CE31}" dt="2025-06-27T00:23:04.705" v="1859" actId="165"/>
          <ac:spMkLst>
            <pc:docMk/>
            <pc:sldMk cId="760063398" sldId="2147483613"/>
            <ac:spMk id="6" creationId="{8709D0BA-D0AA-E160-A211-8B2AE61FA269}"/>
          </ac:spMkLst>
        </pc:spChg>
        <pc:spChg chg="add del mod topLvl">
          <ac:chgData name="前田 嘉哉 Yoshiya Maeda" userId="44518005-af7b-4fce-9a49-caafc48088b5" providerId="ADAL" clId="{209F8F5F-4143-42D3-BB97-6CA1AB47CE31}" dt="2025-06-27T00:23:04.705" v="1859" actId="165"/>
          <ac:spMkLst>
            <pc:docMk/>
            <pc:sldMk cId="760063398" sldId="2147483613"/>
            <ac:spMk id="7" creationId="{A0335C72-85AB-5815-3262-6F84814568BE}"/>
          </ac:spMkLst>
        </pc:spChg>
        <pc:spChg chg="add del mod topLvl">
          <ac:chgData name="前田 嘉哉 Yoshiya Maeda" userId="44518005-af7b-4fce-9a49-caafc48088b5" providerId="ADAL" clId="{209F8F5F-4143-42D3-BB97-6CA1AB47CE31}" dt="2025-06-27T00:23:09.380" v="1865" actId="14100"/>
          <ac:spMkLst>
            <pc:docMk/>
            <pc:sldMk cId="760063398" sldId="2147483613"/>
            <ac:spMk id="11" creationId="{812BCF49-071C-F7FD-255F-25C8869F2B60}"/>
          </ac:spMkLst>
        </pc:spChg>
        <pc:spChg chg="add del mod topLvl">
          <ac:chgData name="前田 嘉哉 Yoshiya Maeda" userId="44518005-af7b-4fce-9a49-caafc48088b5" providerId="ADAL" clId="{209F8F5F-4143-42D3-BB97-6CA1AB47CE31}" dt="2025-06-27T00:23:09.380" v="1865" actId="14100"/>
          <ac:spMkLst>
            <pc:docMk/>
            <pc:sldMk cId="760063398" sldId="2147483613"/>
            <ac:spMk id="12" creationId="{4632E4E1-215F-9F1F-EEEE-3372B81F996B}"/>
          </ac:spMkLst>
        </pc:spChg>
        <pc:spChg chg="add del mod">
          <ac:chgData name="前田 嘉哉 Yoshiya Maeda" userId="44518005-af7b-4fce-9a49-caafc48088b5" providerId="ADAL" clId="{209F8F5F-4143-42D3-BB97-6CA1AB47CE31}" dt="2025-06-27T00:19:54.945" v="1751" actId="478"/>
          <ac:spMkLst>
            <pc:docMk/>
            <pc:sldMk cId="760063398" sldId="2147483613"/>
            <ac:spMk id="18" creationId="{EFC74DA4-43FE-E731-952F-C196BA109556}"/>
          </ac:spMkLst>
        </pc:spChg>
        <pc:spChg chg="add mod">
          <ac:chgData name="前田 嘉哉 Yoshiya Maeda" userId="44518005-af7b-4fce-9a49-caafc48088b5" providerId="ADAL" clId="{209F8F5F-4143-42D3-BB97-6CA1AB47CE31}" dt="2025-06-27T00:30:50.260" v="1920"/>
          <ac:spMkLst>
            <pc:docMk/>
            <pc:sldMk cId="760063398" sldId="2147483613"/>
            <ac:spMk id="20" creationId="{E52141B6-2C1F-E55C-7D46-8C5D227D5413}"/>
          </ac:spMkLst>
        </pc:spChg>
        <pc:grpChg chg="add del mod">
          <ac:chgData name="前田 嘉哉 Yoshiya Maeda" userId="44518005-af7b-4fce-9a49-caafc48088b5" providerId="ADAL" clId="{209F8F5F-4143-42D3-BB97-6CA1AB47CE31}" dt="2025-06-27T00:19:39.913" v="1719" actId="165"/>
          <ac:grpSpMkLst>
            <pc:docMk/>
            <pc:sldMk cId="760063398" sldId="2147483613"/>
            <ac:grpSpMk id="13" creationId="{EB20720A-DD77-487E-A0F8-E550BAD76CCB}"/>
          </ac:grpSpMkLst>
        </pc:grpChg>
        <pc:grpChg chg="add del mod">
          <ac:chgData name="前田 嘉哉 Yoshiya Maeda" userId="44518005-af7b-4fce-9a49-caafc48088b5" providerId="ADAL" clId="{209F8F5F-4143-42D3-BB97-6CA1AB47CE31}" dt="2025-06-27T00:23:04.705" v="1859" actId="165"/>
          <ac:grpSpMkLst>
            <pc:docMk/>
            <pc:sldMk cId="760063398" sldId="2147483613"/>
            <ac:grpSpMk id="19" creationId="{67A1D7C2-0490-461A-B62F-F80F594B8471}"/>
          </ac:grpSpMkLst>
        </pc:grpChg>
      </pc:sldChg>
      <pc:sldChg chg="addSp delSp modSp add mod">
        <pc:chgData name="前田 嘉哉 Yoshiya Maeda" userId="44518005-af7b-4fce-9a49-caafc48088b5" providerId="ADAL" clId="{209F8F5F-4143-42D3-BB97-6CA1AB47CE31}" dt="2025-06-27T00:22:28.963" v="1851" actId="207"/>
        <pc:sldMkLst>
          <pc:docMk/>
          <pc:sldMk cId="3108720797" sldId="2147483614"/>
        </pc:sldMkLst>
        <pc:spChg chg="add mod">
          <ac:chgData name="前田 嘉哉 Yoshiya Maeda" userId="44518005-af7b-4fce-9a49-caafc48088b5" providerId="ADAL" clId="{209F8F5F-4143-42D3-BB97-6CA1AB47CE31}" dt="2025-06-27T00:22:04.566" v="1847"/>
          <ac:spMkLst>
            <pc:docMk/>
            <pc:sldMk cId="3108720797" sldId="2147483614"/>
            <ac:spMk id="3" creationId="{DE9A808A-7FE1-E85A-6623-CDB61DE5420B}"/>
          </ac:spMkLst>
        </pc:spChg>
        <pc:spChg chg="add mod">
          <ac:chgData name="前田 嘉哉 Yoshiya Maeda" userId="44518005-af7b-4fce-9a49-caafc48088b5" providerId="ADAL" clId="{209F8F5F-4143-42D3-BB97-6CA1AB47CE31}" dt="2025-06-27T00:22:15.909" v="1848" actId="207"/>
          <ac:spMkLst>
            <pc:docMk/>
            <pc:sldMk cId="3108720797" sldId="2147483614"/>
            <ac:spMk id="5" creationId="{CCE290FE-C09C-46B3-B757-1E6F1065FA80}"/>
          </ac:spMkLst>
        </pc:spChg>
        <pc:spChg chg="add mod">
          <ac:chgData name="前田 嘉哉 Yoshiya Maeda" userId="44518005-af7b-4fce-9a49-caafc48088b5" providerId="ADAL" clId="{209F8F5F-4143-42D3-BB97-6CA1AB47CE31}" dt="2025-06-27T00:22:04.566" v="1847"/>
          <ac:spMkLst>
            <pc:docMk/>
            <pc:sldMk cId="3108720797" sldId="2147483614"/>
            <ac:spMk id="6" creationId="{F1A3625F-DCEA-1ADD-443A-B2D43779EE60}"/>
          </ac:spMkLst>
        </pc:spChg>
        <pc:spChg chg="add mod">
          <ac:chgData name="前田 嘉哉 Yoshiya Maeda" userId="44518005-af7b-4fce-9a49-caafc48088b5" providerId="ADAL" clId="{209F8F5F-4143-42D3-BB97-6CA1AB47CE31}" dt="2025-06-27T00:22:15.909" v="1848" actId="207"/>
          <ac:spMkLst>
            <pc:docMk/>
            <pc:sldMk cId="3108720797" sldId="2147483614"/>
            <ac:spMk id="7" creationId="{15DF4CAD-7427-6AE3-A5D4-4C62CFD2B198}"/>
          </ac:spMkLst>
        </pc:spChg>
        <pc:spChg chg="add mod">
          <ac:chgData name="前田 嘉哉 Yoshiya Maeda" userId="44518005-af7b-4fce-9a49-caafc48088b5" providerId="ADAL" clId="{209F8F5F-4143-42D3-BB97-6CA1AB47CE31}" dt="2025-06-27T00:22:04.566" v="1847"/>
          <ac:spMkLst>
            <pc:docMk/>
            <pc:sldMk cId="3108720797" sldId="2147483614"/>
            <ac:spMk id="9" creationId="{32819EB4-8575-9E27-6C82-608D9D24DC5D}"/>
          </ac:spMkLst>
        </pc:spChg>
        <pc:spChg chg="add mod">
          <ac:chgData name="前田 嘉哉 Yoshiya Maeda" userId="44518005-af7b-4fce-9a49-caafc48088b5" providerId="ADAL" clId="{209F8F5F-4143-42D3-BB97-6CA1AB47CE31}" dt="2025-06-27T00:22:04.566" v="1847"/>
          <ac:spMkLst>
            <pc:docMk/>
            <pc:sldMk cId="3108720797" sldId="2147483614"/>
            <ac:spMk id="10" creationId="{2AFFCFAD-2DED-97CF-17EA-EDA24C839943}"/>
          </ac:spMkLst>
        </pc:spChg>
        <pc:graphicFrameChg chg="add mod modGraphic">
          <ac:chgData name="前田 嘉哉 Yoshiya Maeda" userId="44518005-af7b-4fce-9a49-caafc48088b5" providerId="ADAL" clId="{209F8F5F-4143-42D3-BB97-6CA1AB47CE31}" dt="2025-06-27T00:22:26.222" v="1850" actId="207"/>
          <ac:graphicFrameMkLst>
            <pc:docMk/>
            <pc:sldMk cId="3108720797" sldId="2147483614"/>
            <ac:graphicFrameMk id="8" creationId="{AFCE1AE8-117D-F071-DCCD-1F9265E7F9B4}"/>
          </ac:graphicFrameMkLst>
        </pc:graphicFrameChg>
        <pc:graphicFrameChg chg="add mod modGraphic">
          <ac:chgData name="前田 嘉哉 Yoshiya Maeda" userId="44518005-af7b-4fce-9a49-caafc48088b5" providerId="ADAL" clId="{209F8F5F-4143-42D3-BB97-6CA1AB47CE31}" dt="2025-06-27T00:22:23.963" v="1849" actId="207"/>
          <ac:graphicFrameMkLst>
            <pc:docMk/>
            <pc:sldMk cId="3108720797" sldId="2147483614"/>
            <ac:graphicFrameMk id="11" creationId="{77860D98-6F22-60B4-BFFC-997F9D957A6D}"/>
          </ac:graphicFrameMkLst>
        </pc:graphicFrameChg>
        <pc:graphicFrameChg chg="add mod modGraphic">
          <ac:chgData name="前田 嘉哉 Yoshiya Maeda" userId="44518005-af7b-4fce-9a49-caafc48088b5" providerId="ADAL" clId="{209F8F5F-4143-42D3-BB97-6CA1AB47CE31}" dt="2025-06-27T00:22:28.963" v="1851" actId="207"/>
          <ac:graphicFrameMkLst>
            <pc:docMk/>
            <pc:sldMk cId="3108720797" sldId="2147483614"/>
            <ac:graphicFrameMk id="12" creationId="{26585DC8-CD52-B2C5-6BFD-68B7C0D0FB5E}"/>
          </ac:graphicFrameMkLst>
        </pc:graphicFrameChg>
        <pc:picChg chg="del">
          <ac:chgData name="前田 嘉哉 Yoshiya Maeda" userId="44518005-af7b-4fce-9a49-caafc48088b5" providerId="ADAL" clId="{209F8F5F-4143-42D3-BB97-6CA1AB47CE31}" dt="2025-06-27T00:21:20.635" v="1846" actId="478"/>
          <ac:picMkLst>
            <pc:docMk/>
            <pc:sldMk cId="3108720797" sldId="2147483614"/>
            <ac:picMk id="4" creationId="{4562EFF1-B2CE-AF1B-C94F-501D7BEBDB8C}"/>
          </ac:picMkLst>
        </pc:picChg>
        <pc:picChg chg="add mod">
          <ac:chgData name="前田 嘉哉 Yoshiya Maeda" userId="44518005-af7b-4fce-9a49-caafc48088b5" providerId="ADAL" clId="{209F8F5F-4143-42D3-BB97-6CA1AB47CE31}" dt="2025-06-27T00:22:04.566" v="1847"/>
          <ac:picMkLst>
            <pc:docMk/>
            <pc:sldMk cId="3108720797" sldId="2147483614"/>
            <ac:picMk id="13" creationId="{E97D74A9-BE38-70D6-DDF7-D630143FCFBB}"/>
          </ac:picMkLst>
        </pc:picChg>
      </pc:sldChg>
      <pc:sldChg chg="add del">
        <pc:chgData name="前田 嘉哉 Yoshiya Maeda" userId="44518005-af7b-4fce-9a49-caafc48088b5" providerId="ADAL" clId="{209F8F5F-4143-42D3-BB97-6CA1AB47CE31}" dt="2025-07-08T08:58:26.293" v="1948"/>
        <pc:sldMkLst>
          <pc:docMk/>
          <pc:sldMk cId="760388882" sldId="2147483620"/>
        </pc:sldMkLst>
      </pc:sldChg>
      <pc:sldChg chg="addSp delSp modSp add mod">
        <pc:chgData name="前田 嘉哉 Yoshiya Maeda" userId="44518005-af7b-4fce-9a49-caafc48088b5" providerId="ADAL" clId="{209F8F5F-4143-42D3-BB97-6CA1AB47CE31}" dt="2025-07-08T09:22:35.867" v="2656" actId="14100"/>
        <pc:sldMkLst>
          <pc:docMk/>
          <pc:sldMk cId="3199353292" sldId="2147483620"/>
        </pc:sldMkLst>
        <pc:spChg chg="mod">
          <ac:chgData name="前田 嘉哉 Yoshiya Maeda" userId="44518005-af7b-4fce-9a49-caafc48088b5" providerId="ADAL" clId="{209F8F5F-4143-42D3-BB97-6CA1AB47CE31}" dt="2025-07-08T09:22:32.302" v="2655" actId="14100"/>
          <ac:spMkLst>
            <pc:docMk/>
            <pc:sldMk cId="3199353292" sldId="2147483620"/>
            <ac:spMk id="4" creationId="{017BDAD6-5D1F-74CA-AEF8-366EBD501BAD}"/>
          </ac:spMkLst>
        </pc:spChg>
        <pc:spChg chg="mod">
          <ac:chgData name="前田 嘉哉 Yoshiya Maeda" userId="44518005-af7b-4fce-9a49-caafc48088b5" providerId="ADAL" clId="{209F8F5F-4143-42D3-BB97-6CA1AB47CE31}" dt="2025-07-08T09:15:35.230" v="2317" actId="20577"/>
          <ac:spMkLst>
            <pc:docMk/>
            <pc:sldMk cId="3199353292" sldId="2147483620"/>
            <ac:spMk id="5" creationId="{5628FBB5-CC2E-85B9-4945-395B818BC1A5}"/>
          </ac:spMkLst>
        </pc:spChg>
        <pc:spChg chg="add mod">
          <ac:chgData name="前田 嘉哉 Yoshiya Maeda" userId="44518005-af7b-4fce-9a49-caafc48088b5" providerId="ADAL" clId="{209F8F5F-4143-42D3-BB97-6CA1AB47CE31}" dt="2025-07-08T09:09:24.284" v="2156" actId="1076"/>
          <ac:spMkLst>
            <pc:docMk/>
            <pc:sldMk cId="3199353292" sldId="2147483620"/>
            <ac:spMk id="6" creationId="{19901FB0-5497-7CF1-B45F-344E4598D97C}"/>
          </ac:spMkLst>
        </pc:spChg>
        <pc:spChg chg="add mod">
          <ac:chgData name="前田 嘉哉 Yoshiya Maeda" userId="44518005-af7b-4fce-9a49-caafc48088b5" providerId="ADAL" clId="{209F8F5F-4143-42D3-BB97-6CA1AB47CE31}" dt="2025-07-08T09:09:24.284" v="2156" actId="1076"/>
          <ac:spMkLst>
            <pc:docMk/>
            <pc:sldMk cId="3199353292" sldId="2147483620"/>
            <ac:spMk id="7" creationId="{3050C99E-CF96-F515-C368-3FE1469567C7}"/>
          </ac:spMkLst>
        </pc:spChg>
        <pc:spChg chg="add mod">
          <ac:chgData name="前田 嘉哉 Yoshiya Maeda" userId="44518005-af7b-4fce-9a49-caafc48088b5" providerId="ADAL" clId="{209F8F5F-4143-42D3-BB97-6CA1AB47CE31}" dt="2025-07-08T09:09:24.284" v="2156" actId="1076"/>
          <ac:spMkLst>
            <pc:docMk/>
            <pc:sldMk cId="3199353292" sldId="2147483620"/>
            <ac:spMk id="8" creationId="{B32F51FB-DABC-A1DC-FAD3-1CA77BEBA2DC}"/>
          </ac:spMkLst>
        </pc:spChg>
        <pc:spChg chg="mod">
          <ac:chgData name="前田 嘉哉 Yoshiya Maeda" userId="44518005-af7b-4fce-9a49-caafc48088b5" providerId="ADAL" clId="{209F8F5F-4143-42D3-BB97-6CA1AB47CE31}" dt="2025-07-08T09:02:07.545" v="2045" actId="120"/>
          <ac:spMkLst>
            <pc:docMk/>
            <pc:sldMk cId="3199353292" sldId="2147483620"/>
            <ac:spMk id="13" creationId="{EE0DD375-5743-C752-613F-E8D1A22C82C4}"/>
          </ac:spMkLst>
        </pc:spChg>
        <pc:spChg chg="mod">
          <ac:chgData name="前田 嘉哉 Yoshiya Maeda" userId="44518005-af7b-4fce-9a49-caafc48088b5" providerId="ADAL" clId="{209F8F5F-4143-42D3-BB97-6CA1AB47CE31}" dt="2025-07-08T09:02:07.545" v="2045" actId="120"/>
          <ac:spMkLst>
            <pc:docMk/>
            <pc:sldMk cId="3199353292" sldId="2147483620"/>
            <ac:spMk id="14" creationId="{9BB084E0-FA9E-4C0C-32A1-848055D643A9}"/>
          </ac:spMkLst>
        </pc:spChg>
        <pc:spChg chg="mod">
          <ac:chgData name="前田 嘉哉 Yoshiya Maeda" userId="44518005-af7b-4fce-9a49-caafc48088b5" providerId="ADAL" clId="{209F8F5F-4143-42D3-BB97-6CA1AB47CE31}" dt="2025-07-08T09:22:35.867" v="2656" actId="14100"/>
          <ac:spMkLst>
            <pc:docMk/>
            <pc:sldMk cId="3199353292" sldId="2147483620"/>
            <ac:spMk id="15" creationId="{EA0BE3C4-1133-77E2-3845-10A73B7612B8}"/>
          </ac:spMkLst>
        </pc:spChg>
        <pc:spChg chg="del">
          <ac:chgData name="前田 嘉哉 Yoshiya Maeda" userId="44518005-af7b-4fce-9a49-caafc48088b5" providerId="ADAL" clId="{209F8F5F-4143-42D3-BB97-6CA1AB47CE31}" dt="2025-07-08T08:59:23.597" v="1959" actId="478"/>
          <ac:spMkLst>
            <pc:docMk/>
            <pc:sldMk cId="3199353292" sldId="2147483620"/>
            <ac:spMk id="16" creationId="{8B134EC3-9B2A-C1FD-9358-AE5B0574DFB9}"/>
          </ac:spMkLst>
        </pc:spChg>
        <pc:spChg chg="mod">
          <ac:chgData name="前田 嘉哉 Yoshiya Maeda" userId="44518005-af7b-4fce-9a49-caafc48088b5" providerId="ADAL" clId="{209F8F5F-4143-42D3-BB97-6CA1AB47CE31}" dt="2025-07-08T09:22:27.092" v="2654" actId="14100"/>
          <ac:spMkLst>
            <pc:docMk/>
            <pc:sldMk cId="3199353292" sldId="2147483620"/>
            <ac:spMk id="18" creationId="{9D8DDBB1-E581-C2A0-26C0-A60AB57E71D0}"/>
          </ac:spMkLst>
        </pc:spChg>
        <pc:picChg chg="add del mod">
          <ac:chgData name="前田 嘉哉 Yoshiya Maeda" userId="44518005-af7b-4fce-9a49-caafc48088b5" providerId="ADAL" clId="{209F8F5F-4143-42D3-BB97-6CA1AB47CE31}" dt="2025-07-08T09:00:51.875" v="1966" actId="478"/>
          <ac:picMkLst>
            <pc:docMk/>
            <pc:sldMk cId="3199353292" sldId="2147483620"/>
            <ac:picMk id="3" creationId="{BC8AC02A-0474-EBD7-F8A8-88E57F26CB18}"/>
          </ac:picMkLst>
        </pc:picChg>
        <pc:picChg chg="add mod">
          <ac:chgData name="前田 嘉哉 Yoshiya Maeda" userId="44518005-af7b-4fce-9a49-caafc48088b5" providerId="ADAL" clId="{209F8F5F-4143-42D3-BB97-6CA1AB47CE31}" dt="2025-07-08T09:09:17.893" v="2155" actId="1076"/>
          <ac:picMkLst>
            <pc:docMk/>
            <pc:sldMk cId="3199353292" sldId="2147483620"/>
            <ac:picMk id="1026" creationId="{4FC36AB0-8A93-B83A-F24B-321E736CFF73}"/>
          </ac:picMkLst>
        </pc:picChg>
      </pc:sldChg>
      <pc:sldChg chg="add del">
        <pc:chgData name="前田 嘉哉 Yoshiya Maeda" userId="44518005-af7b-4fce-9a49-caafc48088b5" providerId="ADAL" clId="{209F8F5F-4143-42D3-BB97-6CA1AB47CE31}" dt="2025-07-08T08:58:26.293" v="1948"/>
        <pc:sldMkLst>
          <pc:docMk/>
          <pc:sldMk cId="1873880575" sldId="2147483621"/>
        </pc:sldMkLst>
      </pc:sldChg>
      <pc:sldChg chg="add del">
        <pc:chgData name="前田 嘉哉 Yoshiya Maeda" userId="44518005-af7b-4fce-9a49-caafc48088b5" providerId="ADAL" clId="{209F8F5F-4143-42D3-BB97-6CA1AB47CE31}" dt="2025-07-08T09:03:51.422" v="2059" actId="47"/>
        <pc:sldMkLst>
          <pc:docMk/>
          <pc:sldMk cId="2077942312" sldId="2147483621"/>
        </pc:sldMkLst>
      </pc:sldChg>
      <pc:sldChg chg="addSp delSp modSp add mod">
        <pc:chgData name="前田 嘉哉 Yoshiya Maeda" userId="44518005-af7b-4fce-9a49-caafc48088b5" providerId="ADAL" clId="{209F8F5F-4143-42D3-BB97-6CA1AB47CE31}" dt="2025-07-10T06:58:33.831" v="2779" actId="14100"/>
        <pc:sldMkLst>
          <pc:docMk/>
          <pc:sldMk cId="726259074" sldId="2147483622"/>
        </pc:sldMkLst>
        <pc:spChg chg="mod">
          <ac:chgData name="前田 嘉哉 Yoshiya Maeda" userId="44518005-af7b-4fce-9a49-caafc48088b5" providerId="ADAL" clId="{209F8F5F-4143-42D3-BB97-6CA1AB47CE31}" dt="2025-07-08T09:15:43.848" v="2333" actId="20577"/>
          <ac:spMkLst>
            <pc:docMk/>
            <pc:sldMk cId="726259074" sldId="2147483622"/>
            <ac:spMk id="3" creationId="{6B1720DE-2259-C7FB-5A5D-DAB0A25500B7}"/>
          </ac:spMkLst>
        </pc:spChg>
        <pc:spChg chg="mod">
          <ac:chgData name="前田 嘉哉 Yoshiya Maeda" userId="44518005-af7b-4fce-9a49-caafc48088b5" providerId="ADAL" clId="{209F8F5F-4143-42D3-BB97-6CA1AB47CE31}" dt="2025-07-10T06:37:16.193" v="2667" actId="1076"/>
          <ac:spMkLst>
            <pc:docMk/>
            <pc:sldMk cId="726259074" sldId="2147483622"/>
            <ac:spMk id="5" creationId="{142D1814-374A-AB1A-C523-DE80496D4B5E}"/>
          </ac:spMkLst>
        </pc:spChg>
        <pc:spChg chg="mod">
          <ac:chgData name="前田 嘉哉 Yoshiya Maeda" userId="44518005-af7b-4fce-9a49-caafc48088b5" providerId="ADAL" clId="{209F8F5F-4143-42D3-BB97-6CA1AB47CE31}" dt="2025-07-10T06:37:16.193" v="2667" actId="1076"/>
          <ac:spMkLst>
            <pc:docMk/>
            <pc:sldMk cId="726259074" sldId="2147483622"/>
            <ac:spMk id="6" creationId="{67467A96-C7B6-963A-DEE9-61C4A2CE9DFC}"/>
          </ac:spMkLst>
        </pc:spChg>
        <pc:spChg chg="del mod">
          <ac:chgData name="前田 嘉哉 Yoshiya Maeda" userId="44518005-af7b-4fce-9a49-caafc48088b5" providerId="ADAL" clId="{209F8F5F-4143-42D3-BB97-6CA1AB47CE31}" dt="2025-07-08T09:10:48.364" v="2172" actId="478"/>
          <ac:spMkLst>
            <pc:docMk/>
            <pc:sldMk cId="726259074" sldId="2147483622"/>
            <ac:spMk id="7" creationId="{88FF6ED2-F34C-F60B-3E00-D63759D1B537}"/>
          </ac:spMkLst>
        </pc:spChg>
        <pc:spChg chg="del">
          <ac:chgData name="前田 嘉哉 Yoshiya Maeda" userId="44518005-af7b-4fce-9a49-caafc48088b5" providerId="ADAL" clId="{209F8F5F-4143-42D3-BB97-6CA1AB47CE31}" dt="2025-07-08T09:11:55.431" v="2243" actId="478"/>
          <ac:spMkLst>
            <pc:docMk/>
            <pc:sldMk cId="726259074" sldId="2147483622"/>
            <ac:spMk id="8" creationId="{BB264012-839B-A7FB-DB7B-B3636794670D}"/>
          </ac:spMkLst>
        </pc:spChg>
        <pc:spChg chg="add del mod">
          <ac:chgData name="前田 嘉哉 Yoshiya Maeda" userId="44518005-af7b-4fce-9a49-caafc48088b5" providerId="ADAL" clId="{209F8F5F-4143-42D3-BB97-6CA1AB47CE31}" dt="2025-07-08T09:22:14.052" v="2652" actId="478"/>
          <ac:spMkLst>
            <pc:docMk/>
            <pc:sldMk cId="726259074" sldId="2147483622"/>
            <ac:spMk id="9" creationId="{288794CC-5091-3E31-0215-C0F40D796470}"/>
          </ac:spMkLst>
        </pc:spChg>
        <pc:spChg chg="add del mod">
          <ac:chgData name="前田 嘉哉 Yoshiya Maeda" userId="44518005-af7b-4fce-9a49-caafc48088b5" providerId="ADAL" clId="{209F8F5F-4143-42D3-BB97-6CA1AB47CE31}" dt="2025-07-08T09:22:14.052" v="2652" actId="478"/>
          <ac:spMkLst>
            <pc:docMk/>
            <pc:sldMk cId="726259074" sldId="2147483622"/>
            <ac:spMk id="10" creationId="{04B684EA-9FE2-43DC-9985-3EE927850C7A}"/>
          </ac:spMkLst>
        </pc:spChg>
        <pc:spChg chg="add del mod">
          <ac:chgData name="前田 嘉哉 Yoshiya Maeda" userId="44518005-af7b-4fce-9a49-caafc48088b5" providerId="ADAL" clId="{209F8F5F-4143-42D3-BB97-6CA1AB47CE31}" dt="2025-07-08T09:22:02.859" v="2647" actId="478"/>
          <ac:spMkLst>
            <pc:docMk/>
            <pc:sldMk cId="726259074" sldId="2147483622"/>
            <ac:spMk id="11" creationId="{95915B62-6329-1EDC-CD7D-4A82B5E52C68}"/>
          </ac:spMkLst>
        </pc:spChg>
        <pc:grpChg chg="add del mod">
          <ac:chgData name="前田 嘉哉 Yoshiya Maeda" userId="44518005-af7b-4fce-9a49-caafc48088b5" providerId="ADAL" clId="{209F8F5F-4143-42D3-BB97-6CA1AB47CE31}" dt="2025-07-10T06:36:55.133" v="2662" actId="478"/>
          <ac:grpSpMkLst>
            <pc:docMk/>
            <pc:sldMk cId="726259074" sldId="2147483622"/>
            <ac:grpSpMk id="4" creationId="{18B4E9E3-11D6-648C-17AE-496F87492386}"/>
          </ac:grpSpMkLst>
        </pc:grpChg>
        <pc:grpChg chg="add del mod">
          <ac:chgData name="前田 嘉哉 Yoshiya Maeda" userId="44518005-af7b-4fce-9a49-caafc48088b5" providerId="ADAL" clId="{209F8F5F-4143-42D3-BB97-6CA1AB47CE31}" dt="2025-07-10T06:49:55.814" v="2691" actId="478"/>
          <ac:grpSpMkLst>
            <pc:docMk/>
            <pc:sldMk cId="726259074" sldId="2147483622"/>
            <ac:grpSpMk id="12" creationId="{7DDDC239-D9B5-94F9-11D0-CE5D48A1CE0A}"/>
          </ac:grpSpMkLst>
        </pc:grpChg>
        <pc:picChg chg="add del mod">
          <ac:chgData name="前田 嘉哉 Yoshiya Maeda" userId="44518005-af7b-4fce-9a49-caafc48088b5" providerId="ADAL" clId="{209F8F5F-4143-42D3-BB97-6CA1AB47CE31}" dt="2025-07-10T06:40:05.480" v="2673" actId="478"/>
          <ac:picMkLst>
            <pc:docMk/>
            <pc:sldMk cId="726259074" sldId="2147483622"/>
            <ac:picMk id="9" creationId="{83DB6A10-EC84-CACB-5867-71DECFCF443F}"/>
          </ac:picMkLst>
        </pc:picChg>
        <pc:picChg chg="add del mod">
          <ac:chgData name="前田 嘉哉 Yoshiya Maeda" userId="44518005-af7b-4fce-9a49-caafc48088b5" providerId="ADAL" clId="{209F8F5F-4143-42D3-BB97-6CA1AB47CE31}" dt="2025-07-10T06:40:05.480" v="2673" actId="478"/>
          <ac:picMkLst>
            <pc:docMk/>
            <pc:sldMk cId="726259074" sldId="2147483622"/>
            <ac:picMk id="11" creationId="{2DD8F493-1230-85EF-86DB-DFBFE6086EBC}"/>
          </ac:picMkLst>
        </pc:picChg>
        <pc:picChg chg="add del mod">
          <ac:chgData name="前田 嘉哉 Yoshiya Maeda" userId="44518005-af7b-4fce-9a49-caafc48088b5" providerId="ADAL" clId="{209F8F5F-4143-42D3-BB97-6CA1AB47CE31}" dt="2025-07-10T06:38:09.772" v="2669" actId="478"/>
          <ac:picMkLst>
            <pc:docMk/>
            <pc:sldMk cId="726259074" sldId="2147483622"/>
            <ac:picMk id="1026" creationId="{18F47745-8F30-0AD5-6949-83F83112D492}"/>
          </ac:picMkLst>
        </pc:picChg>
        <pc:picChg chg="add mod">
          <ac:chgData name="前田 嘉哉 Yoshiya Maeda" userId="44518005-af7b-4fce-9a49-caafc48088b5" providerId="ADAL" clId="{209F8F5F-4143-42D3-BB97-6CA1AB47CE31}" dt="2025-07-10T06:49:13.652" v="2690" actId="1076"/>
          <ac:picMkLst>
            <pc:docMk/>
            <pc:sldMk cId="726259074" sldId="2147483622"/>
            <ac:picMk id="1028" creationId="{C93DDA3F-D03F-B31E-BE19-B9801F1B9965}"/>
          </ac:picMkLst>
        </pc:picChg>
        <pc:picChg chg="add mod">
          <ac:chgData name="前田 嘉哉 Yoshiya Maeda" userId="44518005-af7b-4fce-9a49-caafc48088b5" providerId="ADAL" clId="{209F8F5F-4143-42D3-BB97-6CA1AB47CE31}" dt="2025-07-10T06:49:13.652" v="2690" actId="1076"/>
          <ac:picMkLst>
            <pc:docMk/>
            <pc:sldMk cId="726259074" sldId="2147483622"/>
            <ac:picMk id="1030" creationId="{396D357C-195C-2E81-C824-C6A612867511}"/>
          </ac:picMkLst>
        </pc:picChg>
        <pc:picChg chg="add mod">
          <ac:chgData name="前田 嘉哉 Yoshiya Maeda" userId="44518005-af7b-4fce-9a49-caafc48088b5" providerId="ADAL" clId="{209F8F5F-4143-42D3-BB97-6CA1AB47CE31}" dt="2025-07-10T06:58:13.841" v="2763" actId="1076"/>
          <ac:picMkLst>
            <pc:docMk/>
            <pc:sldMk cId="726259074" sldId="2147483622"/>
            <ac:picMk id="1032" creationId="{41BEB981-C6E5-53DB-CEB4-7B587A9A8B3A}"/>
          </ac:picMkLst>
        </pc:picChg>
        <pc:picChg chg="add mod">
          <ac:chgData name="前田 嘉哉 Yoshiya Maeda" userId="44518005-af7b-4fce-9a49-caafc48088b5" providerId="ADAL" clId="{209F8F5F-4143-42D3-BB97-6CA1AB47CE31}" dt="2025-07-10T06:58:13.841" v="2763" actId="1076"/>
          <ac:picMkLst>
            <pc:docMk/>
            <pc:sldMk cId="726259074" sldId="2147483622"/>
            <ac:picMk id="1034" creationId="{FD75579B-92F2-626F-9324-64A20212A045}"/>
          </ac:picMkLst>
        </pc:picChg>
        <pc:picChg chg="add mod">
          <ac:chgData name="前田 嘉哉 Yoshiya Maeda" userId="44518005-af7b-4fce-9a49-caafc48088b5" providerId="ADAL" clId="{209F8F5F-4143-42D3-BB97-6CA1AB47CE31}" dt="2025-07-10T06:58:13.841" v="2763" actId="1076"/>
          <ac:picMkLst>
            <pc:docMk/>
            <pc:sldMk cId="726259074" sldId="2147483622"/>
            <ac:picMk id="1036" creationId="{54576813-463F-0C8D-79DC-3C87360C0117}"/>
          </ac:picMkLst>
        </pc:picChg>
        <pc:picChg chg="add mod">
          <ac:chgData name="前田 嘉哉 Yoshiya Maeda" userId="44518005-af7b-4fce-9a49-caafc48088b5" providerId="ADAL" clId="{209F8F5F-4143-42D3-BB97-6CA1AB47CE31}" dt="2025-07-10T06:58:13.841" v="2763" actId="1076"/>
          <ac:picMkLst>
            <pc:docMk/>
            <pc:sldMk cId="726259074" sldId="2147483622"/>
            <ac:picMk id="1038" creationId="{FC268B69-F51B-948F-EF11-5B351322C557}"/>
          </ac:picMkLst>
        </pc:picChg>
        <pc:picChg chg="add del mod">
          <ac:chgData name="前田 嘉哉 Yoshiya Maeda" userId="44518005-af7b-4fce-9a49-caafc48088b5" providerId="ADAL" clId="{209F8F5F-4143-42D3-BB97-6CA1AB47CE31}" dt="2025-07-08T09:13:09.083" v="2249" actId="478"/>
          <ac:picMkLst>
            <pc:docMk/>
            <pc:sldMk cId="726259074" sldId="2147483622"/>
            <ac:picMk id="2050" creationId="{7F965057-6989-B187-64D2-F9981949C010}"/>
          </ac:picMkLst>
        </pc:picChg>
        <pc:picChg chg="add mod">
          <ac:chgData name="前田 嘉哉 Yoshiya Maeda" userId="44518005-af7b-4fce-9a49-caafc48088b5" providerId="ADAL" clId="{209F8F5F-4143-42D3-BB97-6CA1AB47CE31}" dt="2025-07-08T09:22:04.381" v="2651" actId="1076"/>
          <ac:picMkLst>
            <pc:docMk/>
            <pc:sldMk cId="726259074" sldId="2147483622"/>
            <ac:picMk id="2052" creationId="{ED6BAD6D-C364-2914-02B9-F2E1141502B5}"/>
          </ac:picMkLst>
        </pc:picChg>
        <pc:picChg chg="add mod">
          <ac:chgData name="前田 嘉哉 Yoshiya Maeda" userId="44518005-af7b-4fce-9a49-caafc48088b5" providerId="ADAL" clId="{209F8F5F-4143-42D3-BB97-6CA1AB47CE31}" dt="2025-07-08T09:22:04.381" v="2651" actId="1076"/>
          <ac:picMkLst>
            <pc:docMk/>
            <pc:sldMk cId="726259074" sldId="2147483622"/>
            <ac:picMk id="2054" creationId="{532AEC56-52A3-DBBD-8ED7-826734B9AF7F}"/>
          </ac:picMkLst>
        </pc:picChg>
        <pc:cxnChg chg="add del">
          <ac:chgData name="前田 嘉哉 Yoshiya Maeda" userId="44518005-af7b-4fce-9a49-caafc48088b5" providerId="ADAL" clId="{209F8F5F-4143-42D3-BB97-6CA1AB47CE31}" dt="2025-07-10T06:53:54.222" v="2720" actId="478"/>
          <ac:cxnSpMkLst>
            <pc:docMk/>
            <pc:sldMk cId="726259074" sldId="2147483622"/>
            <ac:cxnSpMk id="14" creationId="{9462FC9E-77FA-10FD-A0C3-47D265A3993E}"/>
          </ac:cxnSpMkLst>
        </pc:cxnChg>
        <pc:cxnChg chg="add mod">
          <ac:chgData name="前田 嘉哉 Yoshiya Maeda" userId="44518005-af7b-4fce-9a49-caafc48088b5" providerId="ADAL" clId="{209F8F5F-4143-42D3-BB97-6CA1AB47CE31}" dt="2025-07-10T06:57:12.996" v="2739" actId="14100"/>
          <ac:cxnSpMkLst>
            <pc:docMk/>
            <pc:sldMk cId="726259074" sldId="2147483622"/>
            <ac:cxnSpMk id="16" creationId="{370F0893-636C-B90E-1CFA-C2A60C3FD0B0}"/>
          </ac:cxnSpMkLst>
        </pc:cxnChg>
        <pc:cxnChg chg="add mod">
          <ac:chgData name="前田 嘉哉 Yoshiya Maeda" userId="44518005-af7b-4fce-9a49-caafc48088b5" providerId="ADAL" clId="{209F8F5F-4143-42D3-BB97-6CA1AB47CE31}" dt="2025-07-10T06:57:17.109" v="2740" actId="571"/>
          <ac:cxnSpMkLst>
            <pc:docMk/>
            <pc:sldMk cId="726259074" sldId="2147483622"/>
            <ac:cxnSpMk id="17" creationId="{226DD852-0602-C053-412A-E38FABE9857C}"/>
          </ac:cxnSpMkLst>
        </pc:cxnChg>
        <pc:cxnChg chg="add mod">
          <ac:chgData name="前田 嘉哉 Yoshiya Maeda" userId="44518005-af7b-4fce-9a49-caafc48088b5" providerId="ADAL" clId="{209F8F5F-4143-42D3-BB97-6CA1AB47CE31}" dt="2025-07-10T06:57:19.273" v="2741" actId="571"/>
          <ac:cxnSpMkLst>
            <pc:docMk/>
            <pc:sldMk cId="726259074" sldId="2147483622"/>
            <ac:cxnSpMk id="18" creationId="{026ECF96-A353-055F-1E54-FCC34BBD2678}"/>
          </ac:cxnSpMkLst>
        </pc:cxnChg>
        <pc:cxnChg chg="add mod">
          <ac:chgData name="前田 嘉哉 Yoshiya Maeda" userId="44518005-af7b-4fce-9a49-caafc48088b5" providerId="ADAL" clId="{209F8F5F-4143-42D3-BB97-6CA1AB47CE31}" dt="2025-07-10T06:57:28.024" v="2752" actId="14100"/>
          <ac:cxnSpMkLst>
            <pc:docMk/>
            <pc:sldMk cId="726259074" sldId="2147483622"/>
            <ac:cxnSpMk id="19" creationId="{66C10D11-4541-27A9-8B6C-E34C4995027F}"/>
          </ac:cxnSpMkLst>
        </pc:cxnChg>
        <pc:cxnChg chg="add mod">
          <ac:chgData name="前田 嘉哉 Yoshiya Maeda" userId="44518005-af7b-4fce-9a49-caafc48088b5" providerId="ADAL" clId="{209F8F5F-4143-42D3-BB97-6CA1AB47CE31}" dt="2025-07-10T06:58:31.953" v="2777" actId="14100"/>
          <ac:cxnSpMkLst>
            <pc:docMk/>
            <pc:sldMk cId="726259074" sldId="2147483622"/>
            <ac:cxnSpMk id="21" creationId="{2A1C1171-B753-84FA-2940-2F2896B05059}"/>
          </ac:cxnSpMkLst>
        </pc:cxnChg>
        <pc:cxnChg chg="add mod">
          <ac:chgData name="前田 嘉哉 Yoshiya Maeda" userId="44518005-af7b-4fce-9a49-caafc48088b5" providerId="ADAL" clId="{209F8F5F-4143-42D3-BB97-6CA1AB47CE31}" dt="2025-07-10T06:58:33.831" v="2779" actId="14100"/>
          <ac:cxnSpMkLst>
            <pc:docMk/>
            <pc:sldMk cId="726259074" sldId="2147483622"/>
            <ac:cxnSpMk id="22" creationId="{6EFAA821-9D6A-64C1-8DB8-E5E887549FAC}"/>
          </ac:cxnSpMkLst>
        </pc:cxnChg>
        <pc:cxnChg chg="add mod">
          <ac:chgData name="前田 嘉哉 Yoshiya Maeda" userId="44518005-af7b-4fce-9a49-caafc48088b5" providerId="ADAL" clId="{209F8F5F-4143-42D3-BB97-6CA1AB47CE31}" dt="2025-07-10T06:58:31.953" v="2777" actId="14100"/>
          <ac:cxnSpMkLst>
            <pc:docMk/>
            <pc:sldMk cId="726259074" sldId="2147483622"/>
            <ac:cxnSpMk id="24" creationId="{CC4D5FE6-4044-D8AD-D044-9FD9C5E0D079}"/>
          </ac:cxnSpMkLst>
        </pc:cxnChg>
        <pc:cxnChg chg="add mod">
          <ac:chgData name="前田 嘉哉 Yoshiya Maeda" userId="44518005-af7b-4fce-9a49-caafc48088b5" providerId="ADAL" clId="{209F8F5F-4143-42D3-BB97-6CA1AB47CE31}" dt="2025-07-10T06:58:31.953" v="2777" actId="14100"/>
          <ac:cxnSpMkLst>
            <pc:docMk/>
            <pc:sldMk cId="726259074" sldId="2147483622"/>
            <ac:cxnSpMk id="26" creationId="{298F7CE8-25BF-5942-ADE3-44AD89B881C6}"/>
          </ac:cxnSpMkLst>
        </pc:cxnChg>
      </pc:sldChg>
      <pc:sldChg chg="addSp delSp modSp add mod">
        <pc:chgData name="前田 嘉哉 Yoshiya Maeda" userId="44518005-af7b-4fce-9a49-caafc48088b5" providerId="ADAL" clId="{209F8F5F-4143-42D3-BB97-6CA1AB47CE31}" dt="2025-07-08T09:22:44.883" v="2658"/>
        <pc:sldMkLst>
          <pc:docMk/>
          <pc:sldMk cId="3994650041" sldId="2147483623"/>
        </pc:sldMkLst>
        <pc:spChg chg="add mod">
          <ac:chgData name="前田 嘉哉 Yoshiya Maeda" userId="44518005-af7b-4fce-9a49-caafc48088b5" providerId="ADAL" clId="{209F8F5F-4143-42D3-BB97-6CA1AB47CE31}" dt="2025-07-08T09:19:18.421" v="2523" actId="1076"/>
          <ac:spMkLst>
            <pc:docMk/>
            <pc:sldMk cId="3994650041" sldId="2147483623"/>
            <ac:spMk id="3" creationId="{1BC6199E-9688-42F7-1F6A-241E6C312BB0}"/>
          </ac:spMkLst>
        </pc:spChg>
        <pc:spChg chg="mod">
          <ac:chgData name="前田 嘉哉 Yoshiya Maeda" userId="44518005-af7b-4fce-9a49-caafc48088b5" providerId="ADAL" clId="{209F8F5F-4143-42D3-BB97-6CA1AB47CE31}" dt="2025-07-08T09:19:41.367" v="2556" actId="207"/>
          <ac:spMkLst>
            <pc:docMk/>
            <pc:sldMk cId="3994650041" sldId="2147483623"/>
            <ac:spMk id="4" creationId="{017BDAD6-5D1F-74CA-AEF8-366EBD501BAD}"/>
          </ac:spMkLst>
        </pc:spChg>
        <pc:spChg chg="del">
          <ac:chgData name="前田 嘉哉 Yoshiya Maeda" userId="44518005-af7b-4fce-9a49-caafc48088b5" providerId="ADAL" clId="{209F8F5F-4143-42D3-BB97-6CA1AB47CE31}" dt="2025-07-08T09:22:44.602" v="2657" actId="478"/>
          <ac:spMkLst>
            <pc:docMk/>
            <pc:sldMk cId="3994650041" sldId="2147483623"/>
            <ac:spMk id="5" creationId="{5628FBB5-CC2E-85B9-4945-395B818BC1A5}"/>
          </ac:spMkLst>
        </pc:spChg>
        <pc:spChg chg="add mod">
          <ac:chgData name="前田 嘉哉 Yoshiya Maeda" userId="44518005-af7b-4fce-9a49-caafc48088b5" providerId="ADAL" clId="{209F8F5F-4143-42D3-BB97-6CA1AB47CE31}" dt="2025-07-08T09:22:44.883" v="2658"/>
          <ac:spMkLst>
            <pc:docMk/>
            <pc:sldMk cId="3994650041" sldId="2147483623"/>
            <ac:spMk id="9" creationId="{8184D58D-5ACB-3E8F-0B90-588FB06C641A}"/>
          </ac:spMkLst>
        </pc:spChg>
        <pc:spChg chg="mod">
          <ac:chgData name="前田 嘉哉 Yoshiya Maeda" userId="44518005-af7b-4fce-9a49-caafc48088b5" providerId="ADAL" clId="{209F8F5F-4143-42D3-BB97-6CA1AB47CE31}" dt="2025-07-08T09:21:23.813" v="2626" actId="179"/>
          <ac:spMkLst>
            <pc:docMk/>
            <pc:sldMk cId="3994650041" sldId="2147483623"/>
            <ac:spMk id="13" creationId="{EE0DD375-5743-C752-613F-E8D1A22C82C4}"/>
          </ac:spMkLst>
        </pc:spChg>
        <pc:spChg chg="mod">
          <ac:chgData name="前田 嘉哉 Yoshiya Maeda" userId="44518005-af7b-4fce-9a49-caafc48088b5" providerId="ADAL" clId="{209F8F5F-4143-42D3-BB97-6CA1AB47CE31}" dt="2025-07-08T09:21:26.101" v="2627" actId="179"/>
          <ac:spMkLst>
            <pc:docMk/>
            <pc:sldMk cId="3994650041" sldId="2147483623"/>
            <ac:spMk id="14" creationId="{9BB084E0-FA9E-4C0C-32A1-848055D643A9}"/>
          </ac:spMkLst>
        </pc:spChg>
        <pc:spChg chg="mod">
          <ac:chgData name="前田 嘉哉 Yoshiya Maeda" userId="44518005-af7b-4fce-9a49-caafc48088b5" providerId="ADAL" clId="{209F8F5F-4143-42D3-BB97-6CA1AB47CE31}" dt="2025-07-08T09:19:41.367" v="2556" actId="207"/>
          <ac:spMkLst>
            <pc:docMk/>
            <pc:sldMk cId="3994650041" sldId="2147483623"/>
            <ac:spMk id="15" creationId="{EA0BE3C4-1133-77E2-3845-10A73B7612B8}"/>
          </ac:spMkLst>
        </pc:spChg>
        <pc:spChg chg="mod">
          <ac:chgData name="前田 嘉哉 Yoshiya Maeda" userId="44518005-af7b-4fce-9a49-caafc48088b5" providerId="ADAL" clId="{209F8F5F-4143-42D3-BB97-6CA1AB47CE31}" dt="2025-07-08T09:19:41.367" v="2556" actId="207"/>
          <ac:spMkLst>
            <pc:docMk/>
            <pc:sldMk cId="3994650041" sldId="2147483623"/>
            <ac:spMk id="18" creationId="{9D8DDBB1-E581-C2A0-26C0-A60AB57E71D0}"/>
          </ac:spMkLst>
        </pc:spChg>
        <pc:picChg chg="add del">
          <ac:chgData name="前田 嘉哉 Yoshiya Maeda" userId="44518005-af7b-4fce-9a49-caafc48088b5" providerId="ADAL" clId="{209F8F5F-4143-42D3-BB97-6CA1AB47CE31}" dt="2025-07-08T09:19:16.355" v="2522" actId="478"/>
          <ac:picMkLst>
            <pc:docMk/>
            <pc:sldMk cId="3994650041" sldId="2147483623"/>
            <ac:picMk id="1026" creationId="{4FC36AB0-8A93-B83A-F24B-321E736CFF73}"/>
          </ac:picMkLst>
        </pc:picChg>
      </pc:sldChg>
      <pc:sldChg chg="addSp delSp modSp add mod">
        <pc:chgData name="前田 嘉哉 Yoshiya Maeda" userId="44518005-af7b-4fce-9a49-caafc48088b5" providerId="ADAL" clId="{209F8F5F-4143-42D3-BB97-6CA1AB47CE31}" dt="2025-07-08T09:22:47.842" v="2660"/>
        <pc:sldMkLst>
          <pc:docMk/>
          <pc:sldMk cId="447228892" sldId="2147483624"/>
        </pc:sldMkLst>
        <pc:spChg chg="del">
          <ac:chgData name="前田 嘉哉 Yoshiya Maeda" userId="44518005-af7b-4fce-9a49-caafc48088b5" providerId="ADAL" clId="{209F8F5F-4143-42D3-BB97-6CA1AB47CE31}" dt="2025-07-08T09:22:47.539" v="2659" actId="478"/>
          <ac:spMkLst>
            <pc:docMk/>
            <pc:sldMk cId="447228892" sldId="2147483624"/>
            <ac:spMk id="3" creationId="{6B1720DE-2259-C7FB-5A5D-DAB0A25500B7}"/>
          </ac:spMkLst>
        </pc:spChg>
        <pc:spChg chg="mod">
          <ac:chgData name="前田 嘉哉 Yoshiya Maeda" userId="44518005-af7b-4fce-9a49-caafc48088b5" providerId="ADAL" clId="{209F8F5F-4143-42D3-BB97-6CA1AB47CE31}" dt="2025-07-08T09:19:54.118" v="2564"/>
          <ac:spMkLst>
            <pc:docMk/>
            <pc:sldMk cId="447228892" sldId="2147483624"/>
            <ac:spMk id="5" creationId="{142D1814-374A-AB1A-C523-DE80496D4B5E}"/>
          </ac:spMkLst>
        </pc:spChg>
        <pc:spChg chg="mod">
          <ac:chgData name="前田 嘉哉 Yoshiya Maeda" userId="44518005-af7b-4fce-9a49-caafc48088b5" providerId="ADAL" clId="{209F8F5F-4143-42D3-BB97-6CA1AB47CE31}" dt="2025-07-08T09:21:11.080" v="2624" actId="207"/>
          <ac:spMkLst>
            <pc:docMk/>
            <pc:sldMk cId="447228892" sldId="2147483624"/>
            <ac:spMk id="6" creationId="{67467A96-C7B6-963A-DEE9-61C4A2CE9DFC}"/>
          </ac:spMkLst>
        </pc:spChg>
        <pc:spChg chg="add mod ord">
          <ac:chgData name="前田 嘉哉 Yoshiya Maeda" userId="44518005-af7b-4fce-9a49-caafc48088b5" providerId="ADAL" clId="{209F8F5F-4143-42D3-BB97-6CA1AB47CE31}" dt="2025-07-08T09:21:06.020" v="2623" actId="1035"/>
          <ac:spMkLst>
            <pc:docMk/>
            <pc:sldMk cId="447228892" sldId="2147483624"/>
            <ac:spMk id="7" creationId="{AE3444A6-0FE4-7CA3-5113-AE1802F661EF}"/>
          </ac:spMkLst>
        </pc:spChg>
        <pc:spChg chg="add mod ord">
          <ac:chgData name="前田 嘉哉 Yoshiya Maeda" userId="44518005-af7b-4fce-9a49-caafc48088b5" providerId="ADAL" clId="{209F8F5F-4143-42D3-BB97-6CA1AB47CE31}" dt="2025-07-08T09:21:06.020" v="2623" actId="1035"/>
          <ac:spMkLst>
            <pc:docMk/>
            <pc:sldMk cId="447228892" sldId="2147483624"/>
            <ac:spMk id="8" creationId="{97588DC8-956C-4E1D-3B6D-DF018139995F}"/>
          </ac:spMkLst>
        </pc:spChg>
        <pc:spChg chg="add mod">
          <ac:chgData name="前田 嘉哉 Yoshiya Maeda" userId="44518005-af7b-4fce-9a49-caafc48088b5" providerId="ADAL" clId="{209F8F5F-4143-42D3-BB97-6CA1AB47CE31}" dt="2025-07-08T09:21:06.020" v="2623" actId="1035"/>
          <ac:spMkLst>
            <pc:docMk/>
            <pc:sldMk cId="447228892" sldId="2147483624"/>
            <ac:spMk id="11" creationId="{46BFC7E3-E073-D394-2688-93980149397C}"/>
          </ac:spMkLst>
        </pc:spChg>
        <pc:spChg chg="add mod">
          <ac:chgData name="前田 嘉哉 Yoshiya Maeda" userId="44518005-af7b-4fce-9a49-caafc48088b5" providerId="ADAL" clId="{209F8F5F-4143-42D3-BB97-6CA1AB47CE31}" dt="2025-07-08T09:22:47.842" v="2660"/>
          <ac:spMkLst>
            <pc:docMk/>
            <pc:sldMk cId="447228892" sldId="2147483624"/>
            <ac:spMk id="12" creationId="{6F96E3CE-E765-5318-7390-6C7C9FF8AC2F}"/>
          </ac:spMkLst>
        </pc:spChg>
        <pc:grpChg chg="del">
          <ac:chgData name="前田 嘉哉 Yoshiya Maeda" userId="44518005-af7b-4fce-9a49-caafc48088b5" providerId="ADAL" clId="{209F8F5F-4143-42D3-BB97-6CA1AB47CE31}" dt="2025-07-08T09:20:16.688" v="2578" actId="478"/>
          <ac:grpSpMkLst>
            <pc:docMk/>
            <pc:sldMk cId="447228892" sldId="2147483624"/>
            <ac:grpSpMk id="4" creationId="{18B4E9E3-11D6-648C-17AE-496F87492386}"/>
          </ac:grpSpMkLst>
        </pc:grpChg>
      </pc:sldChg>
    </pc:docChg>
  </pc:docChgLst>
  <pc:docChgLst>
    <pc:chgData name="小池 礼大 Reo Koike" userId="c9aea0ef-711d-4e43-a1b9-d24900a2e198" providerId="ADAL" clId="{62CF0786-9F98-4DC9-97AC-009E487B7759}"/>
    <pc:docChg chg="custSel addSld modSld sldOrd">
      <pc:chgData name="小池 礼大 Reo Koike" userId="c9aea0ef-711d-4e43-a1b9-d24900a2e198" providerId="ADAL" clId="{62CF0786-9F98-4DC9-97AC-009E487B7759}" dt="2025-06-09T02:00:20.207" v="304"/>
      <pc:docMkLst>
        <pc:docMk/>
      </pc:docMkLst>
      <pc:sldChg chg="addSp delSp modSp mod">
        <pc:chgData name="小池 礼大 Reo Koike" userId="c9aea0ef-711d-4e43-a1b9-d24900a2e198" providerId="ADAL" clId="{62CF0786-9F98-4DC9-97AC-009E487B7759}" dt="2025-06-09T01:59:46.977" v="298" actId="1076"/>
        <pc:sldMkLst>
          <pc:docMk/>
          <pc:sldMk cId="1076843894" sldId="2147473887"/>
        </pc:sldMkLst>
        <pc:picChg chg="add del mod">
          <ac:chgData name="小池 礼大 Reo Koike" userId="c9aea0ef-711d-4e43-a1b9-d24900a2e198" providerId="ADAL" clId="{62CF0786-9F98-4DC9-97AC-009E487B7759}" dt="2025-06-09T01:59:43.562" v="296" actId="478"/>
          <ac:picMkLst>
            <pc:docMk/>
            <pc:sldMk cId="1076843894" sldId="2147473887"/>
            <ac:picMk id="6" creationId="{7D72A1B4-905A-C316-B17B-FC59DDEF36CA}"/>
          </ac:picMkLst>
        </pc:picChg>
        <pc:picChg chg="add mod">
          <ac:chgData name="小池 礼大 Reo Koike" userId="c9aea0ef-711d-4e43-a1b9-d24900a2e198" providerId="ADAL" clId="{62CF0786-9F98-4DC9-97AC-009E487B7759}" dt="2025-06-09T01:59:46.977" v="298" actId="1076"/>
          <ac:picMkLst>
            <pc:docMk/>
            <pc:sldMk cId="1076843894" sldId="2147473887"/>
            <ac:picMk id="9" creationId="{23BE8AE9-5C70-37CF-5D67-DDCB7CDF2878}"/>
          </ac:picMkLst>
        </pc:picChg>
      </pc:sldChg>
      <pc:sldChg chg="addSp modSp mod">
        <pc:chgData name="小池 礼大 Reo Koike" userId="c9aea0ef-711d-4e43-a1b9-d24900a2e198" providerId="ADAL" clId="{62CF0786-9F98-4DC9-97AC-009E487B7759}" dt="2025-06-09T02:00:02.905" v="302" actId="1076"/>
        <pc:sldMkLst>
          <pc:docMk/>
          <pc:sldMk cId="1391164739" sldId="2147474217"/>
        </pc:sldMkLst>
        <pc:spChg chg="add mod">
          <ac:chgData name="小池 礼大 Reo Koike" userId="c9aea0ef-711d-4e43-a1b9-d24900a2e198" providerId="ADAL" clId="{62CF0786-9F98-4DC9-97AC-009E487B7759}" dt="2025-06-09T02:00:02.905" v="302" actId="1076"/>
          <ac:spMkLst>
            <pc:docMk/>
            <pc:sldMk cId="1391164739" sldId="2147474217"/>
            <ac:spMk id="40" creationId="{9FC4FBC5-019C-5789-8AE5-8726DC04D979}"/>
          </ac:spMkLst>
        </pc:spChg>
        <pc:spChg chg="add mod">
          <ac:chgData name="小池 礼大 Reo Koike" userId="c9aea0ef-711d-4e43-a1b9-d24900a2e198" providerId="ADAL" clId="{62CF0786-9F98-4DC9-97AC-009E487B7759}" dt="2025-06-09T02:00:02.905" v="302" actId="1076"/>
          <ac:spMkLst>
            <pc:docMk/>
            <pc:sldMk cId="1391164739" sldId="2147474217"/>
            <ac:spMk id="47" creationId="{BA0E70BF-3BF3-BB0D-A0CA-7C02B867D841}"/>
          </ac:spMkLst>
        </pc:spChg>
        <pc:spChg chg="add mod">
          <ac:chgData name="小池 礼大 Reo Koike" userId="c9aea0ef-711d-4e43-a1b9-d24900a2e198" providerId="ADAL" clId="{62CF0786-9F98-4DC9-97AC-009E487B7759}" dt="2025-06-09T02:00:02.905" v="302" actId="1076"/>
          <ac:spMkLst>
            <pc:docMk/>
            <pc:sldMk cId="1391164739" sldId="2147474217"/>
            <ac:spMk id="48" creationId="{CB16D507-E5C2-76C5-8BD0-DA62EE993CF4}"/>
          </ac:spMkLst>
        </pc:spChg>
        <pc:spChg chg="add mod">
          <ac:chgData name="小池 礼大 Reo Koike" userId="c9aea0ef-711d-4e43-a1b9-d24900a2e198" providerId="ADAL" clId="{62CF0786-9F98-4DC9-97AC-009E487B7759}" dt="2025-06-09T02:00:02.905" v="302" actId="1076"/>
          <ac:spMkLst>
            <pc:docMk/>
            <pc:sldMk cId="1391164739" sldId="2147474217"/>
            <ac:spMk id="49" creationId="{73D1997E-7B14-09EB-0929-B48BE3823821}"/>
          </ac:spMkLst>
        </pc:spChg>
        <pc:spChg chg="add mod">
          <ac:chgData name="小池 礼大 Reo Koike" userId="c9aea0ef-711d-4e43-a1b9-d24900a2e198" providerId="ADAL" clId="{62CF0786-9F98-4DC9-97AC-009E487B7759}" dt="2025-06-09T02:00:02.905" v="302" actId="1076"/>
          <ac:spMkLst>
            <pc:docMk/>
            <pc:sldMk cId="1391164739" sldId="2147474217"/>
            <ac:spMk id="50" creationId="{69C87174-6793-F9FD-1AA2-85E33799DB9D}"/>
          </ac:spMkLst>
        </pc:spChg>
        <pc:spChg chg="add mod">
          <ac:chgData name="小池 礼大 Reo Koike" userId="c9aea0ef-711d-4e43-a1b9-d24900a2e198" providerId="ADAL" clId="{62CF0786-9F98-4DC9-97AC-009E487B7759}" dt="2025-06-09T02:00:02.905" v="302" actId="1076"/>
          <ac:spMkLst>
            <pc:docMk/>
            <pc:sldMk cId="1391164739" sldId="2147474217"/>
            <ac:spMk id="51" creationId="{5AE4A502-40B0-C6A7-DCB3-45BD3EE107DD}"/>
          </ac:spMkLst>
        </pc:spChg>
        <pc:spChg chg="add mod">
          <ac:chgData name="小池 礼大 Reo Koike" userId="c9aea0ef-711d-4e43-a1b9-d24900a2e198" providerId="ADAL" clId="{62CF0786-9F98-4DC9-97AC-009E487B7759}" dt="2025-06-09T02:00:02.905" v="302" actId="1076"/>
          <ac:spMkLst>
            <pc:docMk/>
            <pc:sldMk cId="1391164739" sldId="2147474217"/>
            <ac:spMk id="52" creationId="{520EFF5B-512D-59B3-4F47-67665B10C259}"/>
          </ac:spMkLst>
        </pc:spChg>
        <pc:spChg chg="add mod">
          <ac:chgData name="小池 礼大 Reo Koike" userId="c9aea0ef-711d-4e43-a1b9-d24900a2e198" providerId="ADAL" clId="{62CF0786-9F98-4DC9-97AC-009E487B7759}" dt="2025-06-09T02:00:02.905" v="302" actId="1076"/>
          <ac:spMkLst>
            <pc:docMk/>
            <pc:sldMk cId="1391164739" sldId="2147474217"/>
            <ac:spMk id="53" creationId="{9C6C8EA2-9A73-1D6E-B9CA-E9B971312458}"/>
          </ac:spMkLst>
        </pc:spChg>
        <pc:spChg chg="add mod">
          <ac:chgData name="小池 礼大 Reo Koike" userId="c9aea0ef-711d-4e43-a1b9-d24900a2e198" providerId="ADAL" clId="{62CF0786-9F98-4DC9-97AC-009E487B7759}" dt="2025-06-09T02:00:02.905" v="302" actId="1076"/>
          <ac:spMkLst>
            <pc:docMk/>
            <pc:sldMk cId="1391164739" sldId="2147474217"/>
            <ac:spMk id="54" creationId="{396F1DD4-299A-E220-4CDD-54256AF069EF}"/>
          </ac:spMkLst>
        </pc:spChg>
        <pc:spChg chg="add mod">
          <ac:chgData name="小池 礼大 Reo Koike" userId="c9aea0ef-711d-4e43-a1b9-d24900a2e198" providerId="ADAL" clId="{62CF0786-9F98-4DC9-97AC-009E487B7759}" dt="2025-06-09T02:00:02.905" v="302" actId="1076"/>
          <ac:spMkLst>
            <pc:docMk/>
            <pc:sldMk cId="1391164739" sldId="2147474217"/>
            <ac:spMk id="55" creationId="{688B01B8-B5F9-0F8B-DFE9-7127109B5BED}"/>
          </ac:spMkLst>
        </pc:spChg>
        <pc:spChg chg="add mod">
          <ac:chgData name="小池 礼大 Reo Koike" userId="c9aea0ef-711d-4e43-a1b9-d24900a2e198" providerId="ADAL" clId="{62CF0786-9F98-4DC9-97AC-009E487B7759}" dt="2025-06-09T02:00:02.905" v="302" actId="1076"/>
          <ac:spMkLst>
            <pc:docMk/>
            <pc:sldMk cId="1391164739" sldId="2147474217"/>
            <ac:spMk id="56" creationId="{251D9A12-E2B6-7283-5487-4B3CDA015748}"/>
          </ac:spMkLst>
        </pc:spChg>
        <pc:spChg chg="add mod">
          <ac:chgData name="小池 礼大 Reo Koike" userId="c9aea0ef-711d-4e43-a1b9-d24900a2e198" providerId="ADAL" clId="{62CF0786-9F98-4DC9-97AC-009E487B7759}" dt="2025-06-09T02:00:02.905" v="302" actId="1076"/>
          <ac:spMkLst>
            <pc:docMk/>
            <pc:sldMk cId="1391164739" sldId="2147474217"/>
            <ac:spMk id="57" creationId="{28D6CECB-4216-344E-547D-471FAA75FEE4}"/>
          </ac:spMkLst>
        </pc:spChg>
        <pc:spChg chg="add mod">
          <ac:chgData name="小池 礼大 Reo Koike" userId="c9aea0ef-711d-4e43-a1b9-d24900a2e198" providerId="ADAL" clId="{62CF0786-9F98-4DC9-97AC-009E487B7759}" dt="2025-06-09T02:00:02.905" v="302" actId="1076"/>
          <ac:spMkLst>
            <pc:docMk/>
            <pc:sldMk cId="1391164739" sldId="2147474217"/>
            <ac:spMk id="58" creationId="{D8A6D75C-1B46-C0D8-DAB6-8C6520ECBBA7}"/>
          </ac:spMkLst>
        </pc:spChg>
        <pc:spChg chg="add mod">
          <ac:chgData name="小池 礼大 Reo Koike" userId="c9aea0ef-711d-4e43-a1b9-d24900a2e198" providerId="ADAL" clId="{62CF0786-9F98-4DC9-97AC-009E487B7759}" dt="2025-06-09T02:00:02.905" v="302" actId="1076"/>
          <ac:spMkLst>
            <pc:docMk/>
            <pc:sldMk cId="1391164739" sldId="2147474217"/>
            <ac:spMk id="59" creationId="{E233E0E9-73C3-37BB-23E0-ACB7B9F66AFA}"/>
          </ac:spMkLst>
        </pc:spChg>
        <pc:spChg chg="add mod">
          <ac:chgData name="小池 礼大 Reo Koike" userId="c9aea0ef-711d-4e43-a1b9-d24900a2e198" providerId="ADAL" clId="{62CF0786-9F98-4DC9-97AC-009E487B7759}" dt="2025-06-09T02:00:02.905" v="302" actId="1076"/>
          <ac:spMkLst>
            <pc:docMk/>
            <pc:sldMk cId="1391164739" sldId="2147474217"/>
            <ac:spMk id="60" creationId="{C50D7D5D-F570-571A-A332-1F9E4B61B393}"/>
          </ac:spMkLst>
        </pc:spChg>
        <pc:spChg chg="add mod">
          <ac:chgData name="小池 礼大 Reo Koike" userId="c9aea0ef-711d-4e43-a1b9-d24900a2e198" providerId="ADAL" clId="{62CF0786-9F98-4DC9-97AC-009E487B7759}" dt="2025-06-09T02:00:02.905" v="302" actId="1076"/>
          <ac:spMkLst>
            <pc:docMk/>
            <pc:sldMk cId="1391164739" sldId="2147474217"/>
            <ac:spMk id="61" creationId="{4C6265FF-A917-677E-D97A-7201156004C2}"/>
          </ac:spMkLst>
        </pc:spChg>
        <pc:spChg chg="add mod">
          <ac:chgData name="小池 礼大 Reo Koike" userId="c9aea0ef-711d-4e43-a1b9-d24900a2e198" providerId="ADAL" clId="{62CF0786-9F98-4DC9-97AC-009E487B7759}" dt="2025-06-09T02:00:02.905" v="302" actId="1076"/>
          <ac:spMkLst>
            <pc:docMk/>
            <pc:sldMk cId="1391164739" sldId="2147474217"/>
            <ac:spMk id="62" creationId="{2492345F-83ED-3591-9F45-97ADA8ECA447}"/>
          </ac:spMkLst>
        </pc:spChg>
        <pc:spChg chg="add mod">
          <ac:chgData name="小池 礼大 Reo Koike" userId="c9aea0ef-711d-4e43-a1b9-d24900a2e198" providerId="ADAL" clId="{62CF0786-9F98-4DC9-97AC-009E487B7759}" dt="2025-06-09T02:00:02.905" v="302" actId="1076"/>
          <ac:spMkLst>
            <pc:docMk/>
            <pc:sldMk cId="1391164739" sldId="2147474217"/>
            <ac:spMk id="63" creationId="{CF82FD45-E1FD-21EA-3F43-C4BEAC5660D5}"/>
          </ac:spMkLst>
        </pc:spChg>
        <pc:spChg chg="add mod">
          <ac:chgData name="小池 礼大 Reo Koike" userId="c9aea0ef-711d-4e43-a1b9-d24900a2e198" providerId="ADAL" clId="{62CF0786-9F98-4DC9-97AC-009E487B7759}" dt="2025-06-09T02:00:02.905" v="302" actId="1076"/>
          <ac:spMkLst>
            <pc:docMk/>
            <pc:sldMk cId="1391164739" sldId="2147474217"/>
            <ac:spMk id="64" creationId="{598603EF-B6DE-5552-1F39-60B2E7C50C32}"/>
          </ac:spMkLst>
        </pc:spChg>
        <pc:spChg chg="add mod">
          <ac:chgData name="小池 礼大 Reo Koike" userId="c9aea0ef-711d-4e43-a1b9-d24900a2e198" providerId="ADAL" clId="{62CF0786-9F98-4DC9-97AC-009E487B7759}" dt="2025-06-09T02:00:02.905" v="302" actId="1076"/>
          <ac:spMkLst>
            <pc:docMk/>
            <pc:sldMk cId="1391164739" sldId="2147474217"/>
            <ac:spMk id="65" creationId="{EAAF9B4D-0F1F-041D-0588-DF424B830653}"/>
          </ac:spMkLst>
        </pc:spChg>
        <pc:spChg chg="add mod">
          <ac:chgData name="小池 礼大 Reo Koike" userId="c9aea0ef-711d-4e43-a1b9-d24900a2e198" providerId="ADAL" clId="{62CF0786-9F98-4DC9-97AC-009E487B7759}" dt="2025-06-09T02:00:02.905" v="302" actId="1076"/>
          <ac:spMkLst>
            <pc:docMk/>
            <pc:sldMk cId="1391164739" sldId="2147474217"/>
            <ac:spMk id="66" creationId="{B54EE02F-E40D-B11B-112C-D0C427370F8C}"/>
          </ac:spMkLst>
        </pc:spChg>
        <pc:spChg chg="add mod">
          <ac:chgData name="小池 礼大 Reo Koike" userId="c9aea0ef-711d-4e43-a1b9-d24900a2e198" providerId="ADAL" clId="{62CF0786-9F98-4DC9-97AC-009E487B7759}" dt="2025-06-09T02:00:02.905" v="302" actId="1076"/>
          <ac:spMkLst>
            <pc:docMk/>
            <pc:sldMk cId="1391164739" sldId="2147474217"/>
            <ac:spMk id="67" creationId="{BB1077AA-7EBA-3B9A-7113-43BC46DEFE05}"/>
          </ac:spMkLst>
        </pc:spChg>
        <pc:spChg chg="add mod">
          <ac:chgData name="小池 礼大 Reo Koike" userId="c9aea0ef-711d-4e43-a1b9-d24900a2e198" providerId="ADAL" clId="{62CF0786-9F98-4DC9-97AC-009E487B7759}" dt="2025-06-09T02:00:02.905" v="302" actId="1076"/>
          <ac:spMkLst>
            <pc:docMk/>
            <pc:sldMk cId="1391164739" sldId="2147474217"/>
            <ac:spMk id="68" creationId="{6998C032-A8E9-EE24-7D1C-7B571BCD789B}"/>
          </ac:spMkLst>
        </pc:spChg>
        <pc:spChg chg="add mod">
          <ac:chgData name="小池 礼大 Reo Koike" userId="c9aea0ef-711d-4e43-a1b9-d24900a2e198" providerId="ADAL" clId="{62CF0786-9F98-4DC9-97AC-009E487B7759}" dt="2025-06-09T02:00:02.905" v="302" actId="1076"/>
          <ac:spMkLst>
            <pc:docMk/>
            <pc:sldMk cId="1391164739" sldId="2147474217"/>
            <ac:spMk id="69" creationId="{BEA8AD9C-73B6-B333-27DD-8FE3C033132D}"/>
          </ac:spMkLst>
        </pc:spChg>
        <pc:cxnChg chg="add mod">
          <ac:chgData name="小池 礼大 Reo Koike" userId="c9aea0ef-711d-4e43-a1b9-d24900a2e198" providerId="ADAL" clId="{62CF0786-9F98-4DC9-97AC-009E487B7759}" dt="2025-06-09T02:00:02.905" v="302" actId="1076"/>
          <ac:cxnSpMkLst>
            <pc:docMk/>
            <pc:sldMk cId="1391164739" sldId="2147474217"/>
            <ac:cxnSpMk id="44" creationId="{75ADD615-886E-FC1A-9DDC-26A4228FF457}"/>
          </ac:cxnSpMkLst>
        </pc:cxnChg>
      </pc:sldChg>
      <pc:sldChg chg="addSp delSp modSp add mod ord">
        <pc:chgData name="小池 礼大 Reo Koike" userId="c9aea0ef-711d-4e43-a1b9-d24900a2e198" providerId="ADAL" clId="{62CF0786-9F98-4DC9-97AC-009E487B7759}" dt="2025-06-09T02:00:20.207" v="304"/>
        <pc:sldMkLst>
          <pc:docMk/>
          <pc:sldMk cId="363661156" sldId="2147474223"/>
        </pc:sldMkLst>
        <pc:spChg chg="del">
          <ac:chgData name="小池 礼大 Reo Koike" userId="c9aea0ef-711d-4e43-a1b9-d24900a2e198" providerId="ADAL" clId="{62CF0786-9F98-4DC9-97AC-009E487B7759}" dt="2025-06-09T01:54:29.854" v="2" actId="478"/>
          <ac:spMkLst>
            <pc:docMk/>
            <pc:sldMk cId="363661156" sldId="2147474223"/>
            <ac:spMk id="4" creationId="{E739FCA6-8A65-E1D4-4BAF-CE71ABEF1EEE}"/>
          </ac:spMkLst>
        </pc:spChg>
        <pc:spChg chg="del">
          <ac:chgData name="小池 礼大 Reo Koike" userId="c9aea0ef-711d-4e43-a1b9-d24900a2e198" providerId="ADAL" clId="{62CF0786-9F98-4DC9-97AC-009E487B7759}" dt="2025-06-09T01:54:27.468" v="1" actId="478"/>
          <ac:spMkLst>
            <pc:docMk/>
            <pc:sldMk cId="363661156" sldId="2147474223"/>
            <ac:spMk id="5" creationId="{A12F696B-879F-08D9-5AB7-4AE201241BD5}"/>
          </ac:spMkLst>
        </pc:spChg>
        <pc:spChg chg="del">
          <ac:chgData name="小池 礼大 Reo Koike" userId="c9aea0ef-711d-4e43-a1b9-d24900a2e198" providerId="ADAL" clId="{62CF0786-9F98-4DC9-97AC-009E487B7759}" dt="2025-06-09T01:54:29.854" v="2" actId="478"/>
          <ac:spMkLst>
            <pc:docMk/>
            <pc:sldMk cId="363661156" sldId="2147474223"/>
            <ac:spMk id="6" creationId="{D1D25B06-1DC8-5754-865D-50418833544C}"/>
          </ac:spMkLst>
        </pc:spChg>
        <pc:spChg chg="del">
          <ac:chgData name="小池 礼大 Reo Koike" userId="c9aea0ef-711d-4e43-a1b9-d24900a2e198" providerId="ADAL" clId="{62CF0786-9F98-4DC9-97AC-009E487B7759}" dt="2025-06-09T01:54:29.854" v="2" actId="478"/>
          <ac:spMkLst>
            <pc:docMk/>
            <pc:sldMk cId="363661156" sldId="2147474223"/>
            <ac:spMk id="7" creationId="{C1F5CFD9-3B40-3CBE-1DBC-B1A23E01C8AE}"/>
          </ac:spMkLst>
        </pc:spChg>
        <pc:spChg chg="add mod">
          <ac:chgData name="小池 礼大 Reo Koike" userId="c9aea0ef-711d-4e43-a1b9-d24900a2e198" providerId="ADAL" clId="{62CF0786-9F98-4DC9-97AC-009E487B7759}" dt="2025-06-09T01:55:08.650" v="67" actId="20577"/>
          <ac:spMkLst>
            <pc:docMk/>
            <pc:sldMk cId="363661156" sldId="2147474223"/>
            <ac:spMk id="8" creationId="{671702AD-D77F-77EF-8373-039597599BF5}"/>
          </ac:spMkLst>
        </pc:spChg>
        <pc:spChg chg="del">
          <ac:chgData name="小池 礼大 Reo Koike" userId="c9aea0ef-711d-4e43-a1b9-d24900a2e198" providerId="ADAL" clId="{62CF0786-9F98-4DC9-97AC-009E487B7759}" dt="2025-06-09T01:54:29.854" v="2" actId="478"/>
          <ac:spMkLst>
            <pc:docMk/>
            <pc:sldMk cId="363661156" sldId="2147474223"/>
            <ac:spMk id="9" creationId="{D6BD389D-7116-AD29-44F5-7DBE454A1C04}"/>
          </ac:spMkLst>
        </pc:spChg>
        <pc:spChg chg="add del mod">
          <ac:chgData name="小池 礼大 Reo Koike" userId="c9aea0ef-711d-4e43-a1b9-d24900a2e198" providerId="ADAL" clId="{62CF0786-9F98-4DC9-97AC-009E487B7759}" dt="2025-06-09T01:55:24.775" v="78" actId="478"/>
          <ac:spMkLst>
            <pc:docMk/>
            <pc:sldMk cId="363661156" sldId="2147474223"/>
            <ac:spMk id="10" creationId="{95D64FFF-F232-63DD-390C-E3D4FE9E773C}"/>
          </ac:spMkLst>
        </pc:spChg>
        <pc:spChg chg="mod">
          <ac:chgData name="小池 礼大 Reo Koike" userId="c9aea0ef-711d-4e43-a1b9-d24900a2e198" providerId="ADAL" clId="{62CF0786-9F98-4DC9-97AC-009E487B7759}" dt="2025-06-09T01:54:50.300" v="36" actId="20577"/>
          <ac:spMkLst>
            <pc:docMk/>
            <pc:sldMk cId="363661156" sldId="2147474223"/>
            <ac:spMk id="11" creationId="{E3C7C683-07DB-1AC2-10BE-F822C3A4BC98}"/>
          </ac:spMkLst>
        </pc:spChg>
        <pc:spChg chg="del">
          <ac:chgData name="小池 礼大 Reo Koike" userId="c9aea0ef-711d-4e43-a1b9-d24900a2e198" providerId="ADAL" clId="{62CF0786-9F98-4DC9-97AC-009E487B7759}" dt="2025-06-09T01:54:29.854" v="2" actId="478"/>
          <ac:spMkLst>
            <pc:docMk/>
            <pc:sldMk cId="363661156" sldId="2147474223"/>
            <ac:spMk id="12" creationId="{6428B798-81A0-EEE1-CDB8-2D98619950FD}"/>
          </ac:spMkLst>
        </pc:spChg>
        <pc:spChg chg="del">
          <ac:chgData name="小池 礼大 Reo Koike" userId="c9aea0ef-711d-4e43-a1b9-d24900a2e198" providerId="ADAL" clId="{62CF0786-9F98-4DC9-97AC-009E487B7759}" dt="2025-06-09T01:54:29.854" v="2" actId="478"/>
          <ac:spMkLst>
            <pc:docMk/>
            <pc:sldMk cId="363661156" sldId="2147474223"/>
            <ac:spMk id="13" creationId="{84C92837-0D0C-7B02-CD14-9D6379AE3BEC}"/>
          </ac:spMkLst>
        </pc:spChg>
        <pc:spChg chg="add mod">
          <ac:chgData name="小池 礼大 Reo Koike" userId="c9aea0ef-711d-4e43-a1b9-d24900a2e198" providerId="ADAL" clId="{62CF0786-9F98-4DC9-97AC-009E487B7759}" dt="2025-06-09T01:55:28.438" v="80" actId="14100"/>
          <ac:spMkLst>
            <pc:docMk/>
            <pc:sldMk cId="363661156" sldId="2147474223"/>
            <ac:spMk id="14" creationId="{4AFAB17D-7893-A6AA-75E2-B7D454877EE1}"/>
          </ac:spMkLst>
        </pc:spChg>
        <pc:spChg chg="add del mod">
          <ac:chgData name="小池 礼大 Reo Koike" userId="c9aea0ef-711d-4e43-a1b9-d24900a2e198" providerId="ADAL" clId="{62CF0786-9F98-4DC9-97AC-009E487B7759}" dt="2025-06-09T01:55:24.775" v="78" actId="478"/>
          <ac:spMkLst>
            <pc:docMk/>
            <pc:sldMk cId="363661156" sldId="2147474223"/>
            <ac:spMk id="15" creationId="{22A8E2D3-238A-3ED2-2AFF-80C29F71B98E}"/>
          </ac:spMkLst>
        </pc:spChg>
        <pc:spChg chg="del">
          <ac:chgData name="小池 礼大 Reo Koike" userId="c9aea0ef-711d-4e43-a1b9-d24900a2e198" providerId="ADAL" clId="{62CF0786-9F98-4DC9-97AC-009E487B7759}" dt="2025-06-09T01:54:29.854" v="2" actId="478"/>
          <ac:spMkLst>
            <pc:docMk/>
            <pc:sldMk cId="363661156" sldId="2147474223"/>
            <ac:spMk id="16" creationId="{EEF9889A-4750-A2B6-057D-00AB11A018E9}"/>
          </ac:spMkLst>
        </pc:spChg>
        <pc:spChg chg="del">
          <ac:chgData name="小池 礼大 Reo Koike" userId="c9aea0ef-711d-4e43-a1b9-d24900a2e198" providerId="ADAL" clId="{62CF0786-9F98-4DC9-97AC-009E487B7759}" dt="2025-06-09T01:54:29.854" v="2" actId="478"/>
          <ac:spMkLst>
            <pc:docMk/>
            <pc:sldMk cId="363661156" sldId="2147474223"/>
            <ac:spMk id="17" creationId="{3F7EB7F9-9CBE-C67C-E8C3-B341375E4864}"/>
          </ac:spMkLst>
        </pc:spChg>
        <pc:spChg chg="mod">
          <ac:chgData name="小池 礼大 Reo Koike" userId="c9aea0ef-711d-4e43-a1b9-d24900a2e198" providerId="ADAL" clId="{62CF0786-9F98-4DC9-97AC-009E487B7759}" dt="2025-06-09T01:54:56.461" v="47" actId="20577"/>
          <ac:spMkLst>
            <pc:docMk/>
            <pc:sldMk cId="363661156" sldId="2147474223"/>
            <ac:spMk id="18" creationId="{B03A40A8-98A5-674C-F9FA-FFEF65CFCF4F}"/>
          </ac:spMkLst>
        </pc:spChg>
        <pc:spChg chg="del">
          <ac:chgData name="小池 礼大 Reo Koike" userId="c9aea0ef-711d-4e43-a1b9-d24900a2e198" providerId="ADAL" clId="{62CF0786-9F98-4DC9-97AC-009E487B7759}" dt="2025-06-09T01:54:29.854" v="2" actId="478"/>
          <ac:spMkLst>
            <pc:docMk/>
            <pc:sldMk cId="363661156" sldId="2147474223"/>
            <ac:spMk id="19" creationId="{57B262B0-BC92-D44C-E8FE-505E1A809C26}"/>
          </ac:spMkLst>
        </pc:spChg>
        <pc:spChg chg="del">
          <ac:chgData name="小池 礼大 Reo Koike" userId="c9aea0ef-711d-4e43-a1b9-d24900a2e198" providerId="ADAL" clId="{62CF0786-9F98-4DC9-97AC-009E487B7759}" dt="2025-06-09T01:54:29.854" v="2" actId="478"/>
          <ac:spMkLst>
            <pc:docMk/>
            <pc:sldMk cId="363661156" sldId="2147474223"/>
            <ac:spMk id="20" creationId="{DE77DC1E-2704-7F06-63E4-F46B54D309DD}"/>
          </ac:spMkLst>
        </pc:spChg>
        <pc:spChg chg="del">
          <ac:chgData name="小池 礼大 Reo Koike" userId="c9aea0ef-711d-4e43-a1b9-d24900a2e198" providerId="ADAL" clId="{62CF0786-9F98-4DC9-97AC-009E487B7759}" dt="2025-06-09T01:54:29.854" v="2" actId="478"/>
          <ac:spMkLst>
            <pc:docMk/>
            <pc:sldMk cId="363661156" sldId="2147474223"/>
            <ac:spMk id="21" creationId="{9A2C6E5F-CE45-7E3E-2DDF-B220F724148F}"/>
          </ac:spMkLst>
        </pc:spChg>
        <pc:spChg chg="del">
          <ac:chgData name="小池 礼大 Reo Koike" userId="c9aea0ef-711d-4e43-a1b9-d24900a2e198" providerId="ADAL" clId="{62CF0786-9F98-4DC9-97AC-009E487B7759}" dt="2025-06-09T01:54:29.854" v="2" actId="478"/>
          <ac:spMkLst>
            <pc:docMk/>
            <pc:sldMk cId="363661156" sldId="2147474223"/>
            <ac:spMk id="22" creationId="{8BB39BE8-24FF-36A2-AE48-FDDBF2010F49}"/>
          </ac:spMkLst>
        </pc:spChg>
        <pc:spChg chg="add mod">
          <ac:chgData name="小池 礼大 Reo Koike" userId="c9aea0ef-711d-4e43-a1b9-d24900a2e198" providerId="ADAL" clId="{62CF0786-9F98-4DC9-97AC-009E487B7759}" dt="2025-06-09T01:56:10.148" v="108" actId="20577"/>
          <ac:spMkLst>
            <pc:docMk/>
            <pc:sldMk cId="363661156" sldId="2147474223"/>
            <ac:spMk id="23" creationId="{2F5F32A0-D84B-6BEA-1C2B-FF5782070181}"/>
          </ac:spMkLst>
        </pc:spChg>
        <pc:spChg chg="add mod">
          <ac:chgData name="小池 礼大 Reo Koike" userId="c9aea0ef-711d-4e43-a1b9-d24900a2e198" providerId="ADAL" clId="{62CF0786-9F98-4DC9-97AC-009E487B7759}" dt="2025-06-09T01:55:53.083" v="92" actId="207"/>
          <ac:spMkLst>
            <pc:docMk/>
            <pc:sldMk cId="363661156" sldId="2147474223"/>
            <ac:spMk id="24" creationId="{2F789088-61BF-48DB-DA9F-324E1A329F76}"/>
          </ac:spMkLst>
        </pc:spChg>
        <pc:spChg chg="add mod">
          <ac:chgData name="小池 礼大 Reo Koike" userId="c9aea0ef-711d-4e43-a1b9-d24900a2e198" providerId="ADAL" clId="{62CF0786-9F98-4DC9-97AC-009E487B7759}" dt="2025-06-09T01:56:00.089" v="97" actId="20577"/>
          <ac:spMkLst>
            <pc:docMk/>
            <pc:sldMk cId="363661156" sldId="2147474223"/>
            <ac:spMk id="25" creationId="{9EB386AC-FD56-0EDC-8EA6-905B374D505D}"/>
          </ac:spMkLst>
        </pc:spChg>
        <pc:spChg chg="add mod">
          <ac:chgData name="小池 礼大 Reo Koike" userId="c9aea0ef-711d-4e43-a1b9-d24900a2e198" providerId="ADAL" clId="{62CF0786-9F98-4DC9-97AC-009E487B7759}" dt="2025-06-09T01:57:00.820" v="190" actId="20577"/>
          <ac:spMkLst>
            <pc:docMk/>
            <pc:sldMk cId="363661156" sldId="2147474223"/>
            <ac:spMk id="29" creationId="{89075D97-21DD-6373-059C-A6C0EF1E1281}"/>
          </ac:spMkLst>
        </pc:spChg>
        <pc:spChg chg="add mod">
          <ac:chgData name="小池 礼大 Reo Koike" userId="c9aea0ef-711d-4e43-a1b9-d24900a2e198" providerId="ADAL" clId="{62CF0786-9F98-4DC9-97AC-009E487B7759}" dt="2025-06-09T01:56:51.122" v="166" actId="1037"/>
          <ac:spMkLst>
            <pc:docMk/>
            <pc:sldMk cId="363661156" sldId="2147474223"/>
            <ac:spMk id="34" creationId="{B9360324-2C02-F3FB-1964-1372D5E554A3}"/>
          </ac:spMkLst>
        </pc:spChg>
        <pc:spChg chg="add mod">
          <ac:chgData name="小池 礼大 Reo Koike" userId="c9aea0ef-711d-4e43-a1b9-d24900a2e198" providerId="ADAL" clId="{62CF0786-9F98-4DC9-97AC-009E487B7759}" dt="2025-06-09T01:57:47.924" v="229" actId="20577"/>
          <ac:spMkLst>
            <pc:docMk/>
            <pc:sldMk cId="363661156" sldId="2147474223"/>
            <ac:spMk id="36" creationId="{F2EB4DE4-16FB-F583-969A-2C88489A8D9E}"/>
          </ac:spMkLst>
        </pc:spChg>
        <pc:spChg chg="add del mod">
          <ac:chgData name="小池 礼大 Reo Koike" userId="c9aea0ef-711d-4e43-a1b9-d24900a2e198" providerId="ADAL" clId="{62CF0786-9F98-4DC9-97AC-009E487B7759}" dt="2025-06-09T01:57:11.677" v="194" actId="478"/>
          <ac:spMkLst>
            <pc:docMk/>
            <pc:sldMk cId="363661156" sldId="2147474223"/>
            <ac:spMk id="38" creationId="{EE53014E-517E-0801-099C-AAACABBECB99}"/>
          </ac:spMkLst>
        </pc:spChg>
        <pc:spChg chg="add mod">
          <ac:chgData name="小池 礼大 Reo Koike" userId="c9aea0ef-711d-4e43-a1b9-d24900a2e198" providerId="ADAL" clId="{62CF0786-9F98-4DC9-97AC-009E487B7759}" dt="2025-06-09T01:57:29.751" v="220" actId="208"/>
          <ac:spMkLst>
            <pc:docMk/>
            <pc:sldMk cId="363661156" sldId="2147474223"/>
            <ac:spMk id="41" creationId="{91F7C3FF-38D9-BFE3-F99C-B3585E5AB072}"/>
          </ac:spMkLst>
        </pc:spChg>
        <pc:spChg chg="add mod">
          <ac:chgData name="小池 礼大 Reo Koike" userId="c9aea0ef-711d-4e43-a1b9-d24900a2e198" providerId="ADAL" clId="{62CF0786-9F98-4DC9-97AC-009E487B7759}" dt="2025-06-09T01:58:08.786" v="267" actId="20577"/>
          <ac:spMkLst>
            <pc:docMk/>
            <pc:sldMk cId="363661156" sldId="2147474223"/>
            <ac:spMk id="42" creationId="{EBE053CD-FF91-764A-B188-4F0CFF13971D}"/>
          </ac:spMkLst>
        </pc:spChg>
        <pc:spChg chg="add mod">
          <ac:chgData name="小池 礼大 Reo Koike" userId="c9aea0ef-711d-4e43-a1b9-d24900a2e198" providerId="ADAL" clId="{62CF0786-9F98-4DC9-97AC-009E487B7759}" dt="2025-06-09T01:58:13.897" v="268"/>
          <ac:spMkLst>
            <pc:docMk/>
            <pc:sldMk cId="363661156" sldId="2147474223"/>
            <ac:spMk id="43" creationId="{69A78C0C-D11C-3675-C586-8D34371069C1}"/>
          </ac:spMkLst>
        </pc:spChg>
        <pc:cxnChg chg="add">
          <ac:chgData name="小池 礼大 Reo Koike" userId="c9aea0ef-711d-4e43-a1b9-d24900a2e198" providerId="ADAL" clId="{62CF0786-9F98-4DC9-97AC-009E487B7759}" dt="2025-06-09T01:56:04.750" v="98" actId="11529"/>
          <ac:cxnSpMkLst>
            <pc:docMk/>
            <pc:sldMk cId="363661156" sldId="2147474223"/>
            <ac:cxnSpMk id="27" creationId="{B2078696-57DB-1819-262B-F0E3344CB05B}"/>
          </ac:cxnSpMkLst>
        </pc:cxnChg>
        <pc:cxnChg chg="add">
          <ac:chgData name="小池 礼大 Reo Koike" userId="c9aea0ef-711d-4e43-a1b9-d24900a2e198" providerId="ADAL" clId="{62CF0786-9F98-4DC9-97AC-009E487B7759}" dt="2025-06-09T01:56:20.220" v="111" actId="11529"/>
          <ac:cxnSpMkLst>
            <pc:docMk/>
            <pc:sldMk cId="363661156" sldId="2147474223"/>
            <ac:cxnSpMk id="31" creationId="{EC04BC7B-C9E3-F14A-9553-E9FFDCD020F4}"/>
          </ac:cxnSpMkLst>
        </pc:cxnChg>
        <pc:cxnChg chg="add mod">
          <ac:chgData name="小池 礼大 Reo Koike" userId="c9aea0ef-711d-4e43-a1b9-d24900a2e198" providerId="ADAL" clId="{62CF0786-9F98-4DC9-97AC-009E487B7759}" dt="2025-06-09T01:57:16.976" v="196" actId="14100"/>
          <ac:cxnSpMkLst>
            <pc:docMk/>
            <pc:sldMk cId="363661156" sldId="2147474223"/>
            <ac:cxnSpMk id="37" creationId="{7ABA53B1-DF9E-518F-9933-A2DD631DD1D1}"/>
          </ac:cxnSpMkLst>
        </pc:cxnChg>
      </pc:sldChg>
    </pc:docChg>
  </pc:docChgLst>
  <pc:docChgLst>
    <pc:chgData name="神戸 純 Jun Kambe" userId="S::kambe.jun@dentsu.co.jp::fa9ca4d8-2e2d-4ff1-bd5a-c3bcd7bf3eed" providerId="AD" clId="Web-{F55BA026-BA06-3596-E9B5-2DE07721AC86}"/>
    <pc:docChg chg="modSld">
      <pc:chgData name="神戸 純 Jun Kambe" userId="S::kambe.jun@dentsu.co.jp::fa9ca4d8-2e2d-4ff1-bd5a-c3bcd7bf3eed" providerId="AD" clId="Web-{F55BA026-BA06-3596-E9B5-2DE07721AC86}" dt="2025-07-10T05:54:00.763" v="37" actId="1076"/>
      <pc:docMkLst>
        <pc:docMk/>
      </pc:docMkLst>
      <pc:sldChg chg="modSp">
        <pc:chgData name="神戸 純 Jun Kambe" userId="S::kambe.jun@dentsu.co.jp::fa9ca4d8-2e2d-4ff1-bd5a-c3bcd7bf3eed" providerId="AD" clId="Web-{F55BA026-BA06-3596-E9B5-2DE07721AC86}" dt="2025-07-10T05:54:00.763" v="37" actId="1076"/>
        <pc:sldMkLst>
          <pc:docMk/>
          <pc:sldMk cId="4282219209" sldId="2147483616"/>
        </pc:sldMkLst>
        <pc:spChg chg="mod">
          <ac:chgData name="神戸 純 Jun Kambe" userId="S::kambe.jun@dentsu.co.jp::fa9ca4d8-2e2d-4ff1-bd5a-c3bcd7bf3eed" providerId="AD" clId="Web-{F55BA026-BA06-3596-E9B5-2DE07721AC86}" dt="2025-07-10T05:53:47.888" v="34" actId="1076"/>
          <ac:spMkLst>
            <pc:docMk/>
            <pc:sldMk cId="4282219209" sldId="2147483616"/>
            <ac:spMk id="4" creationId="{44848881-C193-D733-9681-2193548FEB39}"/>
          </ac:spMkLst>
        </pc:spChg>
        <pc:spChg chg="mod">
          <ac:chgData name="神戸 純 Jun Kambe" userId="S::kambe.jun@dentsu.co.jp::fa9ca4d8-2e2d-4ff1-bd5a-c3bcd7bf3eed" providerId="AD" clId="Web-{F55BA026-BA06-3596-E9B5-2DE07721AC86}" dt="2025-07-10T05:54:00.763" v="37" actId="1076"/>
          <ac:spMkLst>
            <pc:docMk/>
            <pc:sldMk cId="4282219209" sldId="2147483616"/>
            <ac:spMk id="5" creationId="{AF07FD2D-AF30-159E-48BA-E0316CF64DD2}"/>
          </ac:spMkLst>
        </pc:spChg>
      </pc:sldChg>
    </pc:docChg>
  </pc:docChgLst>
  <pc:docChgLst>
    <pc:chgData name="園田 翔 Kakeru Sonoda" userId="36d38a9c-1ac7-48b9-8e3e-6731fe8de8c7" providerId="ADAL" clId="{4647CBDA-C695-4803-B786-50DBFFE073C9}"/>
    <pc:docChg chg="modSld">
      <pc:chgData name="園田 翔 Kakeru Sonoda" userId="36d38a9c-1ac7-48b9-8e3e-6731fe8de8c7" providerId="ADAL" clId="{4647CBDA-C695-4803-B786-50DBFFE073C9}" dt="2025-07-16T05:03:37.450" v="32"/>
      <pc:docMkLst>
        <pc:docMk/>
      </pc:docMkLst>
      <pc:sldChg chg="modSp">
        <pc:chgData name="園田 翔 Kakeru Sonoda" userId="36d38a9c-1ac7-48b9-8e3e-6731fe8de8c7" providerId="ADAL" clId="{4647CBDA-C695-4803-B786-50DBFFE073C9}" dt="2025-07-16T05:03:37.450" v="32"/>
        <pc:sldMkLst>
          <pc:docMk/>
          <pc:sldMk cId="3388662544" sldId="2147474237"/>
        </pc:sldMkLst>
        <pc:spChg chg="mod">
          <ac:chgData name="園田 翔 Kakeru Sonoda" userId="36d38a9c-1ac7-48b9-8e3e-6731fe8de8c7" providerId="ADAL" clId="{4647CBDA-C695-4803-B786-50DBFFE073C9}" dt="2025-07-16T05:03:37.450" v="32"/>
          <ac:spMkLst>
            <pc:docMk/>
            <pc:sldMk cId="3388662544" sldId="2147474237"/>
            <ac:spMk id="8" creationId="{F78C8160-16BF-8A7D-EB11-3923C92BDCE6}"/>
          </ac:spMkLst>
        </pc:spChg>
      </pc:sldChg>
      <pc:sldChg chg="modSp">
        <pc:chgData name="園田 翔 Kakeru Sonoda" userId="36d38a9c-1ac7-48b9-8e3e-6731fe8de8c7" providerId="ADAL" clId="{4647CBDA-C695-4803-B786-50DBFFE073C9}" dt="2025-07-16T05:03:37.450" v="32"/>
        <pc:sldMkLst>
          <pc:docMk/>
          <pc:sldMk cId="3115968050" sldId="2147474238"/>
        </pc:sldMkLst>
        <pc:spChg chg="mod">
          <ac:chgData name="園田 翔 Kakeru Sonoda" userId="36d38a9c-1ac7-48b9-8e3e-6731fe8de8c7" providerId="ADAL" clId="{4647CBDA-C695-4803-B786-50DBFFE073C9}" dt="2025-07-16T05:03:37.450" v="32"/>
          <ac:spMkLst>
            <pc:docMk/>
            <pc:sldMk cId="3115968050" sldId="2147474238"/>
            <ac:spMk id="3" creationId="{B8A4D16E-BC00-1D69-019C-5246EA03EFBD}"/>
          </ac:spMkLst>
        </pc:spChg>
      </pc:sldChg>
      <pc:sldChg chg="modSp">
        <pc:chgData name="園田 翔 Kakeru Sonoda" userId="36d38a9c-1ac7-48b9-8e3e-6731fe8de8c7" providerId="ADAL" clId="{4647CBDA-C695-4803-B786-50DBFFE073C9}" dt="2025-07-16T05:03:37.450" v="32"/>
        <pc:sldMkLst>
          <pc:docMk/>
          <pc:sldMk cId="1351873405" sldId="2147474241"/>
        </pc:sldMkLst>
        <pc:spChg chg="mod">
          <ac:chgData name="園田 翔 Kakeru Sonoda" userId="36d38a9c-1ac7-48b9-8e3e-6731fe8de8c7" providerId="ADAL" clId="{4647CBDA-C695-4803-B786-50DBFFE073C9}" dt="2025-07-16T05:03:37.450" v="32"/>
          <ac:spMkLst>
            <pc:docMk/>
            <pc:sldMk cId="1351873405" sldId="2147474241"/>
            <ac:spMk id="4" creationId="{801CF1FE-3D87-4CAF-E31F-B5717EA74A24}"/>
          </ac:spMkLst>
        </pc:spChg>
      </pc:sldChg>
      <pc:sldChg chg="modSp mod">
        <pc:chgData name="園田 翔 Kakeru Sonoda" userId="36d38a9c-1ac7-48b9-8e3e-6731fe8de8c7" providerId="ADAL" clId="{4647CBDA-C695-4803-B786-50DBFFE073C9}" dt="2025-07-16T05:03:20.652" v="31" actId="20577"/>
        <pc:sldMkLst>
          <pc:docMk/>
          <pc:sldMk cId="4282219209" sldId="2147483616"/>
        </pc:sldMkLst>
        <pc:spChg chg="mod">
          <ac:chgData name="園田 翔 Kakeru Sonoda" userId="36d38a9c-1ac7-48b9-8e3e-6731fe8de8c7" providerId="ADAL" clId="{4647CBDA-C695-4803-B786-50DBFFE073C9}" dt="2025-07-16T05:03:14.909" v="14" actId="20577"/>
          <ac:spMkLst>
            <pc:docMk/>
            <pc:sldMk cId="4282219209" sldId="2147483616"/>
            <ac:spMk id="3" creationId="{7B53553A-0E8A-5725-22C2-7CEC0D496E46}"/>
          </ac:spMkLst>
        </pc:spChg>
        <pc:spChg chg="mod">
          <ac:chgData name="園田 翔 Kakeru Sonoda" userId="36d38a9c-1ac7-48b9-8e3e-6731fe8de8c7" providerId="ADAL" clId="{4647CBDA-C695-4803-B786-50DBFFE073C9}" dt="2025-07-16T05:03:20.652" v="31" actId="20577"/>
          <ac:spMkLst>
            <pc:docMk/>
            <pc:sldMk cId="4282219209" sldId="2147483616"/>
            <ac:spMk id="5" creationId="{AF07FD2D-AF30-159E-48BA-E0316CF64DD2}"/>
          </ac:spMkLst>
        </pc:spChg>
      </pc:sldChg>
      <pc:sldChg chg="modSp">
        <pc:chgData name="園田 翔 Kakeru Sonoda" userId="36d38a9c-1ac7-48b9-8e3e-6731fe8de8c7" providerId="ADAL" clId="{4647CBDA-C695-4803-B786-50DBFFE073C9}" dt="2025-07-16T05:03:37.450" v="32"/>
        <pc:sldMkLst>
          <pc:docMk/>
          <pc:sldMk cId="756746395" sldId="2147483618"/>
        </pc:sldMkLst>
        <pc:spChg chg="mod">
          <ac:chgData name="園田 翔 Kakeru Sonoda" userId="36d38a9c-1ac7-48b9-8e3e-6731fe8de8c7" providerId="ADAL" clId="{4647CBDA-C695-4803-B786-50DBFFE073C9}" dt="2025-07-16T05:03:37.450" v="32"/>
          <ac:spMkLst>
            <pc:docMk/>
            <pc:sldMk cId="756746395" sldId="2147483618"/>
            <ac:spMk id="2" creationId="{56DF4212-8EA4-24CC-98B8-7461538DC620}"/>
          </ac:spMkLst>
        </pc:spChg>
      </pc:sldChg>
      <pc:sldChg chg="modSp">
        <pc:chgData name="園田 翔 Kakeru Sonoda" userId="36d38a9c-1ac7-48b9-8e3e-6731fe8de8c7" providerId="ADAL" clId="{4647CBDA-C695-4803-B786-50DBFFE073C9}" dt="2025-07-16T05:03:37.450" v="32"/>
        <pc:sldMkLst>
          <pc:docMk/>
          <pc:sldMk cId="1628037898" sldId="2147483619"/>
        </pc:sldMkLst>
        <pc:spChg chg="mod">
          <ac:chgData name="園田 翔 Kakeru Sonoda" userId="36d38a9c-1ac7-48b9-8e3e-6731fe8de8c7" providerId="ADAL" clId="{4647CBDA-C695-4803-B786-50DBFFE073C9}" dt="2025-07-16T05:03:37.450" v="32"/>
          <ac:spMkLst>
            <pc:docMk/>
            <pc:sldMk cId="1628037898" sldId="2147483619"/>
            <ac:spMk id="4" creationId="{89509764-A49F-D4D0-C9E6-3AB16BFC961A}"/>
          </ac:spMkLst>
        </pc:spChg>
      </pc:sldChg>
      <pc:sldChg chg="modSp">
        <pc:chgData name="園田 翔 Kakeru Sonoda" userId="36d38a9c-1ac7-48b9-8e3e-6731fe8de8c7" providerId="ADAL" clId="{4647CBDA-C695-4803-B786-50DBFFE073C9}" dt="2025-07-16T05:03:37.450" v="32"/>
        <pc:sldMkLst>
          <pc:docMk/>
          <pc:sldMk cId="3199353292" sldId="2147483620"/>
        </pc:sldMkLst>
        <pc:spChg chg="mod">
          <ac:chgData name="園田 翔 Kakeru Sonoda" userId="36d38a9c-1ac7-48b9-8e3e-6731fe8de8c7" providerId="ADAL" clId="{4647CBDA-C695-4803-B786-50DBFFE073C9}" dt="2025-07-16T05:03:37.450" v="32"/>
          <ac:spMkLst>
            <pc:docMk/>
            <pc:sldMk cId="3199353292" sldId="2147483620"/>
            <ac:spMk id="5" creationId="{5628FBB5-CC2E-85B9-4945-395B818BC1A5}"/>
          </ac:spMkLst>
        </pc:spChg>
      </pc:sldChg>
      <pc:sldChg chg="modSp">
        <pc:chgData name="園田 翔 Kakeru Sonoda" userId="36d38a9c-1ac7-48b9-8e3e-6731fe8de8c7" providerId="ADAL" clId="{4647CBDA-C695-4803-B786-50DBFFE073C9}" dt="2025-07-16T05:03:37.450" v="32"/>
        <pc:sldMkLst>
          <pc:docMk/>
          <pc:sldMk cId="726259074" sldId="2147483622"/>
        </pc:sldMkLst>
        <pc:spChg chg="mod">
          <ac:chgData name="園田 翔 Kakeru Sonoda" userId="36d38a9c-1ac7-48b9-8e3e-6731fe8de8c7" providerId="ADAL" clId="{4647CBDA-C695-4803-B786-50DBFFE073C9}" dt="2025-07-16T05:03:37.450" v="32"/>
          <ac:spMkLst>
            <pc:docMk/>
            <pc:sldMk cId="726259074" sldId="2147483622"/>
            <ac:spMk id="8" creationId="{0B188316-CBC3-AEA8-60CF-3903F0D10DD3}"/>
          </ac:spMkLst>
        </pc:spChg>
      </pc:sldChg>
    </pc:docChg>
  </pc:docChgLst>
  <pc:docChgLst>
    <pc:chgData name="佐々木 寛人 Hiroto Sasaki" userId="S::hsasaki@dentsuconsulting.com::b803dc96-0a8c-4f7b-b1eb-02a1e30dcdcb" providerId="AD" clId="Web-{85C1D9B4-BEA2-5D98-8F32-0BD9AC8790EA}"/>
    <pc:docChg chg="modSld">
      <pc:chgData name="佐々木 寛人 Hiroto Sasaki" userId="S::hsasaki@dentsuconsulting.com::b803dc96-0a8c-4f7b-b1eb-02a1e30dcdcb" providerId="AD" clId="Web-{85C1D9B4-BEA2-5D98-8F32-0BD9AC8790EA}" dt="2025-06-12T07:01:07.193" v="3" actId="20577"/>
      <pc:docMkLst>
        <pc:docMk/>
      </pc:docMkLst>
      <pc:sldChg chg="modSp">
        <pc:chgData name="佐々木 寛人 Hiroto Sasaki" userId="S::hsasaki@dentsuconsulting.com::b803dc96-0a8c-4f7b-b1eb-02a1e30dcdcb" providerId="AD" clId="Web-{85C1D9B4-BEA2-5D98-8F32-0BD9AC8790EA}" dt="2025-06-12T07:01:07.193" v="3" actId="20577"/>
        <pc:sldMkLst>
          <pc:docMk/>
          <pc:sldMk cId="363661156" sldId="2147474223"/>
        </pc:sldMkLst>
        <pc:spChg chg="mod">
          <ac:chgData name="佐々木 寛人 Hiroto Sasaki" userId="S::hsasaki@dentsuconsulting.com::b803dc96-0a8c-4f7b-b1eb-02a1e30dcdcb" providerId="AD" clId="Web-{85C1D9B4-BEA2-5D98-8F32-0BD9AC8790EA}" dt="2025-06-12T07:01:07.193" v="3" actId="20577"/>
          <ac:spMkLst>
            <pc:docMk/>
            <pc:sldMk cId="363661156" sldId="2147474223"/>
            <ac:spMk id="3" creationId="{0F999B60-2D53-4A3B-54EB-AA7B3D377F8A}"/>
          </ac:spMkLst>
        </pc:spChg>
      </pc:sldChg>
      <pc:sldChg chg="modSp">
        <pc:chgData name="佐々木 寛人 Hiroto Sasaki" userId="S::hsasaki@dentsuconsulting.com::b803dc96-0a8c-4f7b-b1eb-02a1e30dcdcb" providerId="AD" clId="Web-{85C1D9B4-BEA2-5D98-8F32-0BD9AC8790EA}" dt="2025-06-12T07:00:39.614" v="1" actId="20577"/>
        <pc:sldMkLst>
          <pc:docMk/>
          <pc:sldMk cId="984686364" sldId="2147474224"/>
        </pc:sldMkLst>
        <pc:spChg chg="mod">
          <ac:chgData name="佐々木 寛人 Hiroto Sasaki" userId="S::hsasaki@dentsuconsulting.com::b803dc96-0a8c-4f7b-b1eb-02a1e30dcdcb" providerId="AD" clId="Web-{85C1D9B4-BEA2-5D98-8F32-0BD9AC8790EA}" dt="2025-06-12T07:00:39.614" v="1" actId="20577"/>
          <ac:spMkLst>
            <pc:docMk/>
            <pc:sldMk cId="984686364" sldId="2147474224"/>
            <ac:spMk id="3" creationId="{AB92C187-DB17-E8CC-DF77-3F1A5AEADDC3}"/>
          </ac:spMkLst>
        </pc:spChg>
      </pc:sldChg>
    </pc:docChg>
  </pc:docChgLst>
  <pc:docChgLst>
    <pc:chgData name="佐々木 寛人 Hiroto Sasaki" userId="b803dc96-0a8c-4f7b-b1eb-02a1e30dcdcb" providerId="ADAL" clId="{15B6BED2-3175-47E7-9728-2C633D2BA8B1}"/>
    <pc:docChg chg="modSld">
      <pc:chgData name="佐々木 寛人 Hiroto Sasaki" userId="b803dc96-0a8c-4f7b-b1eb-02a1e30dcdcb" providerId="ADAL" clId="{15B6BED2-3175-47E7-9728-2C633D2BA8B1}" dt="2025-06-12T07:03:00.427" v="7" actId="403"/>
      <pc:docMkLst>
        <pc:docMk/>
      </pc:docMkLst>
      <pc:sldChg chg="modSp mod">
        <pc:chgData name="佐々木 寛人 Hiroto Sasaki" userId="b803dc96-0a8c-4f7b-b1eb-02a1e30dcdcb" providerId="ADAL" clId="{15B6BED2-3175-47E7-9728-2C633D2BA8B1}" dt="2025-06-12T07:02:55.668" v="6" actId="404"/>
        <pc:sldMkLst>
          <pc:docMk/>
          <pc:sldMk cId="4010355990" sldId="2147473883"/>
        </pc:sldMkLst>
        <pc:spChg chg="mod">
          <ac:chgData name="佐々木 寛人 Hiroto Sasaki" userId="b803dc96-0a8c-4f7b-b1eb-02a1e30dcdcb" providerId="ADAL" clId="{15B6BED2-3175-47E7-9728-2C633D2BA8B1}" dt="2025-06-12T07:02:55.668" v="6" actId="404"/>
          <ac:spMkLst>
            <pc:docMk/>
            <pc:sldMk cId="4010355990" sldId="2147473883"/>
            <ac:spMk id="7" creationId="{1E772C9A-6A2A-3C3B-AFC0-8EA858688D0C}"/>
          </ac:spMkLst>
        </pc:spChg>
      </pc:sldChg>
      <pc:sldChg chg="modSp mod">
        <pc:chgData name="佐々木 寛人 Hiroto Sasaki" userId="b803dc96-0a8c-4f7b-b1eb-02a1e30dcdcb" providerId="ADAL" clId="{15B6BED2-3175-47E7-9728-2C633D2BA8B1}" dt="2025-06-12T07:02:22.886" v="3" actId="207"/>
        <pc:sldMkLst>
          <pc:docMk/>
          <pc:sldMk cId="1076843894" sldId="2147473887"/>
        </pc:sldMkLst>
        <pc:spChg chg="mod">
          <ac:chgData name="佐々木 寛人 Hiroto Sasaki" userId="b803dc96-0a8c-4f7b-b1eb-02a1e30dcdcb" providerId="ADAL" clId="{15B6BED2-3175-47E7-9728-2C633D2BA8B1}" dt="2025-06-12T07:02:22.886" v="3" actId="207"/>
          <ac:spMkLst>
            <pc:docMk/>
            <pc:sldMk cId="1076843894" sldId="2147473887"/>
            <ac:spMk id="19" creationId="{BA00A70C-510E-F901-DA7B-3BD0904DF878}"/>
          </ac:spMkLst>
        </pc:spChg>
        <pc:spChg chg="mod">
          <ac:chgData name="佐々木 寛人 Hiroto Sasaki" userId="b803dc96-0a8c-4f7b-b1eb-02a1e30dcdcb" providerId="ADAL" clId="{15B6BED2-3175-47E7-9728-2C633D2BA8B1}" dt="2025-06-12T07:02:22.886" v="3" actId="207"/>
          <ac:spMkLst>
            <pc:docMk/>
            <pc:sldMk cId="1076843894" sldId="2147473887"/>
            <ac:spMk id="21" creationId="{0BB5D8ED-C242-C807-695F-EAC04022A451}"/>
          </ac:spMkLst>
        </pc:spChg>
        <pc:spChg chg="mod">
          <ac:chgData name="佐々木 寛人 Hiroto Sasaki" userId="b803dc96-0a8c-4f7b-b1eb-02a1e30dcdcb" providerId="ADAL" clId="{15B6BED2-3175-47E7-9728-2C633D2BA8B1}" dt="2025-06-12T07:02:22.886" v="3" actId="207"/>
          <ac:spMkLst>
            <pc:docMk/>
            <pc:sldMk cId="1076843894" sldId="2147473887"/>
            <ac:spMk id="22" creationId="{17128AFE-FCFB-BC35-C01C-46CA2FAA4580}"/>
          </ac:spMkLst>
        </pc:spChg>
        <pc:spChg chg="mod">
          <ac:chgData name="佐々木 寛人 Hiroto Sasaki" userId="b803dc96-0a8c-4f7b-b1eb-02a1e30dcdcb" providerId="ADAL" clId="{15B6BED2-3175-47E7-9728-2C633D2BA8B1}" dt="2025-06-12T07:02:22.886" v="3" actId="207"/>
          <ac:spMkLst>
            <pc:docMk/>
            <pc:sldMk cId="1076843894" sldId="2147473887"/>
            <ac:spMk id="24" creationId="{1BA67E8C-3AA6-4547-1196-2A6A5B46A67D}"/>
          </ac:spMkLst>
        </pc:spChg>
        <pc:spChg chg="mod">
          <ac:chgData name="佐々木 寛人 Hiroto Sasaki" userId="b803dc96-0a8c-4f7b-b1eb-02a1e30dcdcb" providerId="ADAL" clId="{15B6BED2-3175-47E7-9728-2C633D2BA8B1}" dt="2025-06-12T07:02:02.901" v="1" actId="207"/>
          <ac:spMkLst>
            <pc:docMk/>
            <pc:sldMk cId="1076843894" sldId="2147473887"/>
            <ac:spMk id="43" creationId="{7C705A86-244C-05B8-DE54-53201F7DF249}"/>
          </ac:spMkLst>
        </pc:spChg>
        <pc:spChg chg="mod">
          <ac:chgData name="佐々木 寛人 Hiroto Sasaki" userId="b803dc96-0a8c-4f7b-b1eb-02a1e30dcdcb" providerId="ADAL" clId="{15B6BED2-3175-47E7-9728-2C633D2BA8B1}" dt="2025-06-12T07:02:02.901" v="1" actId="207"/>
          <ac:spMkLst>
            <pc:docMk/>
            <pc:sldMk cId="1076843894" sldId="2147473887"/>
            <ac:spMk id="44" creationId="{8FE2A49C-165B-8AC3-3723-0429D76114A7}"/>
          </ac:spMkLst>
        </pc:spChg>
        <pc:spChg chg="mod">
          <ac:chgData name="佐々木 寛人 Hiroto Sasaki" userId="b803dc96-0a8c-4f7b-b1eb-02a1e30dcdcb" providerId="ADAL" clId="{15B6BED2-3175-47E7-9728-2C633D2BA8B1}" dt="2025-06-12T07:02:02.901" v="1" actId="207"/>
          <ac:spMkLst>
            <pc:docMk/>
            <pc:sldMk cId="1076843894" sldId="2147473887"/>
            <ac:spMk id="45" creationId="{63102A41-DFE6-8367-6DB8-24D9788526EF}"/>
          </ac:spMkLst>
        </pc:spChg>
        <pc:spChg chg="mod">
          <ac:chgData name="佐々木 寛人 Hiroto Sasaki" userId="b803dc96-0a8c-4f7b-b1eb-02a1e30dcdcb" providerId="ADAL" clId="{15B6BED2-3175-47E7-9728-2C633D2BA8B1}" dt="2025-06-12T07:02:02.901" v="1" actId="207"/>
          <ac:spMkLst>
            <pc:docMk/>
            <pc:sldMk cId="1076843894" sldId="2147473887"/>
            <ac:spMk id="47" creationId="{D50F7F5E-225B-80B6-C25C-D43B17030657}"/>
          </ac:spMkLst>
        </pc:spChg>
      </pc:sldChg>
      <pc:sldChg chg="modSp mod">
        <pc:chgData name="佐々木 寛人 Hiroto Sasaki" userId="b803dc96-0a8c-4f7b-b1eb-02a1e30dcdcb" providerId="ADAL" clId="{15B6BED2-3175-47E7-9728-2C633D2BA8B1}" dt="2025-06-12T07:02:29.662" v="4" actId="207"/>
        <pc:sldMkLst>
          <pc:docMk/>
          <pc:sldMk cId="1391164739" sldId="2147474217"/>
        </pc:sldMkLst>
        <pc:spChg chg="mod">
          <ac:chgData name="佐々木 寛人 Hiroto Sasaki" userId="b803dc96-0a8c-4f7b-b1eb-02a1e30dcdcb" providerId="ADAL" clId="{15B6BED2-3175-47E7-9728-2C633D2BA8B1}" dt="2025-06-12T07:02:14.329" v="2" actId="207"/>
          <ac:spMkLst>
            <pc:docMk/>
            <pc:sldMk cId="1391164739" sldId="2147474217"/>
            <ac:spMk id="8" creationId="{905D6440-0F0D-4548-41C5-72D6BE0776AE}"/>
          </ac:spMkLst>
        </pc:spChg>
        <pc:spChg chg="mod">
          <ac:chgData name="佐々木 寛人 Hiroto Sasaki" userId="b803dc96-0a8c-4f7b-b1eb-02a1e30dcdcb" providerId="ADAL" clId="{15B6BED2-3175-47E7-9728-2C633D2BA8B1}" dt="2025-06-12T07:02:29.662" v="4" actId="207"/>
          <ac:spMkLst>
            <pc:docMk/>
            <pc:sldMk cId="1391164739" sldId="2147474217"/>
            <ac:spMk id="9" creationId="{698135AA-07E7-AECB-7B1A-FEB3E45D2B97}"/>
          </ac:spMkLst>
        </pc:spChg>
        <pc:spChg chg="mod">
          <ac:chgData name="佐々木 寛人 Hiroto Sasaki" userId="b803dc96-0a8c-4f7b-b1eb-02a1e30dcdcb" providerId="ADAL" clId="{15B6BED2-3175-47E7-9728-2C633D2BA8B1}" dt="2025-06-12T07:02:14.329" v="2" actId="207"/>
          <ac:spMkLst>
            <pc:docMk/>
            <pc:sldMk cId="1391164739" sldId="2147474217"/>
            <ac:spMk id="10" creationId="{C524C8DA-406D-AE74-C62C-28D73B151BD8}"/>
          </ac:spMkLst>
        </pc:spChg>
        <pc:spChg chg="mod">
          <ac:chgData name="佐々木 寛人 Hiroto Sasaki" userId="b803dc96-0a8c-4f7b-b1eb-02a1e30dcdcb" providerId="ADAL" clId="{15B6BED2-3175-47E7-9728-2C633D2BA8B1}" dt="2025-06-12T07:02:29.662" v="4" actId="207"/>
          <ac:spMkLst>
            <pc:docMk/>
            <pc:sldMk cId="1391164739" sldId="2147474217"/>
            <ac:spMk id="11" creationId="{9DC0B3EA-EA1F-5C2A-30E5-0B31BDF49897}"/>
          </ac:spMkLst>
        </pc:spChg>
        <pc:spChg chg="mod">
          <ac:chgData name="佐々木 寛人 Hiroto Sasaki" userId="b803dc96-0a8c-4f7b-b1eb-02a1e30dcdcb" providerId="ADAL" clId="{15B6BED2-3175-47E7-9728-2C633D2BA8B1}" dt="2025-06-12T07:02:14.329" v="2" actId="207"/>
          <ac:spMkLst>
            <pc:docMk/>
            <pc:sldMk cId="1391164739" sldId="2147474217"/>
            <ac:spMk id="12" creationId="{1F5BC4FA-9098-A1C4-9D13-74EFC0E0EC62}"/>
          </ac:spMkLst>
        </pc:spChg>
        <pc:spChg chg="mod">
          <ac:chgData name="佐々木 寛人 Hiroto Sasaki" userId="b803dc96-0a8c-4f7b-b1eb-02a1e30dcdcb" providerId="ADAL" clId="{15B6BED2-3175-47E7-9728-2C633D2BA8B1}" dt="2025-06-12T07:02:29.662" v="4" actId="207"/>
          <ac:spMkLst>
            <pc:docMk/>
            <pc:sldMk cId="1391164739" sldId="2147474217"/>
            <ac:spMk id="13" creationId="{647A13EF-3897-F006-33C5-1E2C389E75E6}"/>
          </ac:spMkLst>
        </pc:spChg>
        <pc:spChg chg="mod">
          <ac:chgData name="佐々木 寛人 Hiroto Sasaki" userId="b803dc96-0a8c-4f7b-b1eb-02a1e30dcdcb" providerId="ADAL" clId="{15B6BED2-3175-47E7-9728-2C633D2BA8B1}" dt="2025-06-12T07:02:14.329" v="2" actId="207"/>
          <ac:spMkLst>
            <pc:docMk/>
            <pc:sldMk cId="1391164739" sldId="2147474217"/>
            <ac:spMk id="16" creationId="{290CBC35-7B32-579F-FFA7-34CD59F1D619}"/>
          </ac:spMkLst>
        </pc:spChg>
        <pc:spChg chg="mod">
          <ac:chgData name="佐々木 寛人 Hiroto Sasaki" userId="b803dc96-0a8c-4f7b-b1eb-02a1e30dcdcb" providerId="ADAL" clId="{15B6BED2-3175-47E7-9728-2C633D2BA8B1}" dt="2025-06-12T07:02:29.662" v="4" actId="207"/>
          <ac:spMkLst>
            <pc:docMk/>
            <pc:sldMk cId="1391164739" sldId="2147474217"/>
            <ac:spMk id="17" creationId="{2B19B0C5-6626-A2BA-1AA3-1F619FAE7ED6}"/>
          </ac:spMkLst>
        </pc:spChg>
        <pc:spChg chg="mod">
          <ac:chgData name="佐々木 寛人 Hiroto Sasaki" userId="b803dc96-0a8c-4f7b-b1eb-02a1e30dcdcb" providerId="ADAL" clId="{15B6BED2-3175-47E7-9728-2C633D2BA8B1}" dt="2025-06-12T07:02:29.662" v="4" actId="207"/>
          <ac:spMkLst>
            <pc:docMk/>
            <pc:sldMk cId="1391164739" sldId="2147474217"/>
            <ac:spMk id="24" creationId="{E515AF39-D9DA-2978-F730-F0D277773B05}"/>
          </ac:spMkLst>
        </pc:spChg>
        <pc:spChg chg="mod">
          <ac:chgData name="佐々木 寛人 Hiroto Sasaki" userId="b803dc96-0a8c-4f7b-b1eb-02a1e30dcdcb" providerId="ADAL" clId="{15B6BED2-3175-47E7-9728-2C633D2BA8B1}" dt="2025-06-12T07:02:29.662" v="4" actId="207"/>
          <ac:spMkLst>
            <pc:docMk/>
            <pc:sldMk cId="1391164739" sldId="2147474217"/>
            <ac:spMk id="25" creationId="{11422633-7697-0B70-FEE5-0CC88A77881B}"/>
          </ac:spMkLst>
        </pc:spChg>
        <pc:spChg chg="mod">
          <ac:chgData name="佐々木 寛人 Hiroto Sasaki" userId="b803dc96-0a8c-4f7b-b1eb-02a1e30dcdcb" providerId="ADAL" clId="{15B6BED2-3175-47E7-9728-2C633D2BA8B1}" dt="2025-06-12T07:02:29.662" v="4" actId="207"/>
          <ac:spMkLst>
            <pc:docMk/>
            <pc:sldMk cId="1391164739" sldId="2147474217"/>
            <ac:spMk id="26" creationId="{D1D31198-B279-E245-7B82-0FEED3A8AA39}"/>
          </ac:spMkLst>
        </pc:spChg>
        <pc:spChg chg="mod">
          <ac:chgData name="佐々木 寛人 Hiroto Sasaki" userId="b803dc96-0a8c-4f7b-b1eb-02a1e30dcdcb" providerId="ADAL" clId="{15B6BED2-3175-47E7-9728-2C633D2BA8B1}" dt="2025-06-12T07:02:29.662" v="4" actId="207"/>
          <ac:spMkLst>
            <pc:docMk/>
            <pc:sldMk cId="1391164739" sldId="2147474217"/>
            <ac:spMk id="28" creationId="{B8FFA4F9-03C5-F820-2F82-32293DC33BD7}"/>
          </ac:spMkLst>
        </pc:spChg>
        <pc:spChg chg="mod">
          <ac:chgData name="佐々木 寛人 Hiroto Sasaki" userId="b803dc96-0a8c-4f7b-b1eb-02a1e30dcdcb" providerId="ADAL" clId="{15B6BED2-3175-47E7-9728-2C633D2BA8B1}" dt="2025-06-12T07:02:29.662" v="4" actId="207"/>
          <ac:spMkLst>
            <pc:docMk/>
            <pc:sldMk cId="1391164739" sldId="2147474217"/>
            <ac:spMk id="33" creationId="{7448E614-5A75-E2F4-6B2D-88FD8650363F}"/>
          </ac:spMkLst>
        </pc:spChg>
        <pc:spChg chg="mod">
          <ac:chgData name="佐々木 寛人 Hiroto Sasaki" userId="b803dc96-0a8c-4f7b-b1eb-02a1e30dcdcb" providerId="ADAL" clId="{15B6BED2-3175-47E7-9728-2C633D2BA8B1}" dt="2025-06-12T07:02:29.662" v="4" actId="207"/>
          <ac:spMkLst>
            <pc:docMk/>
            <pc:sldMk cId="1391164739" sldId="2147474217"/>
            <ac:spMk id="34" creationId="{6B692488-9B1B-06B6-DCA8-55976C9CE220}"/>
          </ac:spMkLst>
        </pc:spChg>
        <pc:spChg chg="mod">
          <ac:chgData name="佐々木 寛人 Hiroto Sasaki" userId="b803dc96-0a8c-4f7b-b1eb-02a1e30dcdcb" providerId="ADAL" clId="{15B6BED2-3175-47E7-9728-2C633D2BA8B1}" dt="2025-06-12T07:02:29.662" v="4" actId="207"/>
          <ac:spMkLst>
            <pc:docMk/>
            <pc:sldMk cId="1391164739" sldId="2147474217"/>
            <ac:spMk id="35" creationId="{0D3F7CF7-5B0F-286B-ACD2-3ECD68AA7ADC}"/>
          </ac:spMkLst>
        </pc:spChg>
        <pc:spChg chg="mod">
          <ac:chgData name="佐々木 寛人 Hiroto Sasaki" userId="b803dc96-0a8c-4f7b-b1eb-02a1e30dcdcb" providerId="ADAL" clId="{15B6BED2-3175-47E7-9728-2C633D2BA8B1}" dt="2025-06-12T07:02:29.662" v="4" actId="207"/>
          <ac:spMkLst>
            <pc:docMk/>
            <pc:sldMk cId="1391164739" sldId="2147474217"/>
            <ac:spMk id="37" creationId="{E9D1C226-0EF9-010E-1298-FE021B1037F3}"/>
          </ac:spMkLst>
        </pc:spChg>
      </pc:sldChg>
      <pc:sldChg chg="modSp mod">
        <pc:chgData name="佐々木 寛人 Hiroto Sasaki" userId="b803dc96-0a8c-4f7b-b1eb-02a1e30dcdcb" providerId="ADAL" clId="{15B6BED2-3175-47E7-9728-2C633D2BA8B1}" dt="2025-06-12T07:03:00.427" v="7" actId="403"/>
        <pc:sldMkLst>
          <pc:docMk/>
          <pc:sldMk cId="46831848" sldId="2147474218"/>
        </pc:sldMkLst>
        <pc:spChg chg="mod">
          <ac:chgData name="佐々木 寛人 Hiroto Sasaki" userId="b803dc96-0a8c-4f7b-b1eb-02a1e30dcdcb" providerId="ADAL" clId="{15B6BED2-3175-47E7-9728-2C633D2BA8B1}" dt="2025-06-12T07:03:00.427" v="7" actId="403"/>
          <ac:spMkLst>
            <pc:docMk/>
            <pc:sldMk cId="46831848" sldId="2147474218"/>
            <ac:spMk id="3" creationId="{D14A3792-BA20-F321-55A6-3F769EB6016B}"/>
          </ac:spMkLst>
        </pc:spChg>
      </pc:sldChg>
    </pc:docChg>
  </pc:docChgLst>
  <pc:docChgLst>
    <pc:chgData name="佐々木 寛人 Hiroto Sasaki" userId="b803dc96-0a8c-4f7b-b1eb-02a1e30dcdcb" providerId="ADAL" clId="{C0255CAE-DD34-4A23-9C5D-0D1154D5874E}"/>
    <pc:docChg chg="undo redo custSel addSld delSld modSld sldOrd modSection">
      <pc:chgData name="佐々木 寛人 Hiroto Sasaki" userId="b803dc96-0a8c-4f7b-b1eb-02a1e30dcdcb" providerId="ADAL" clId="{C0255CAE-DD34-4A23-9C5D-0D1154D5874E}" dt="2025-06-10T06:29:42.435" v="3211" actId="20577"/>
      <pc:docMkLst>
        <pc:docMk/>
      </pc:docMkLst>
      <pc:sldChg chg="addSp delSp modSp mod">
        <pc:chgData name="佐々木 寛人 Hiroto Sasaki" userId="b803dc96-0a8c-4f7b-b1eb-02a1e30dcdcb" providerId="ADAL" clId="{C0255CAE-DD34-4A23-9C5D-0D1154D5874E}" dt="2025-06-10T06:29:42.435" v="3211" actId="20577"/>
        <pc:sldMkLst>
          <pc:docMk/>
          <pc:sldMk cId="4010355990" sldId="2147473883"/>
        </pc:sldMkLst>
        <pc:spChg chg="add mod topLvl">
          <ac:chgData name="佐々木 寛人 Hiroto Sasaki" userId="b803dc96-0a8c-4f7b-b1eb-02a1e30dcdcb" providerId="ADAL" clId="{C0255CAE-DD34-4A23-9C5D-0D1154D5874E}" dt="2025-06-10T05:08:26.631" v="2918" actId="1076"/>
          <ac:spMkLst>
            <pc:docMk/>
            <pc:sldMk cId="4010355990" sldId="2147473883"/>
            <ac:spMk id="3" creationId="{F1AD0881-4AA4-30C7-223B-DDF285601EFE}"/>
          </ac:spMkLst>
        </pc:spChg>
        <pc:spChg chg="mod">
          <ac:chgData name="佐々木 寛人 Hiroto Sasaki" userId="b803dc96-0a8c-4f7b-b1eb-02a1e30dcdcb" providerId="ADAL" clId="{C0255CAE-DD34-4A23-9C5D-0D1154D5874E}" dt="2025-06-10T04:42:54.733" v="2383" actId="20577"/>
          <ac:spMkLst>
            <pc:docMk/>
            <pc:sldMk cId="4010355990" sldId="2147473883"/>
            <ac:spMk id="4" creationId="{81185FE8-C8EA-D163-D485-B1950758D907}"/>
          </ac:spMkLst>
        </pc:spChg>
        <pc:spChg chg="del mod">
          <ac:chgData name="佐々木 寛人 Hiroto Sasaki" userId="b803dc96-0a8c-4f7b-b1eb-02a1e30dcdcb" providerId="ADAL" clId="{C0255CAE-DD34-4A23-9C5D-0D1154D5874E}" dt="2025-06-10T06:27:38.348" v="3000" actId="478"/>
          <ac:spMkLst>
            <pc:docMk/>
            <pc:sldMk cId="4010355990" sldId="2147473883"/>
            <ac:spMk id="5" creationId="{B2B32EDC-58ED-0546-CA79-3F4CAEB5A2DE}"/>
          </ac:spMkLst>
        </pc:spChg>
        <pc:spChg chg="add del mod">
          <ac:chgData name="佐々木 寛人 Hiroto Sasaki" userId="b803dc96-0a8c-4f7b-b1eb-02a1e30dcdcb" providerId="ADAL" clId="{C0255CAE-DD34-4A23-9C5D-0D1154D5874E}" dt="2025-06-10T05:03:06.602" v="2715" actId="478"/>
          <ac:spMkLst>
            <pc:docMk/>
            <pc:sldMk cId="4010355990" sldId="2147473883"/>
            <ac:spMk id="6" creationId="{1A4BF855-F16D-8E0E-CA99-592E90446CDC}"/>
          </ac:spMkLst>
        </pc:spChg>
        <pc:spChg chg="add mod">
          <ac:chgData name="佐々木 寛人 Hiroto Sasaki" userId="b803dc96-0a8c-4f7b-b1eb-02a1e30dcdcb" providerId="ADAL" clId="{C0255CAE-DD34-4A23-9C5D-0D1154D5874E}" dt="2025-06-10T06:29:42.435" v="3211" actId="20577"/>
          <ac:spMkLst>
            <pc:docMk/>
            <pc:sldMk cId="4010355990" sldId="2147473883"/>
            <ac:spMk id="7" creationId="{1E772C9A-6A2A-3C3B-AFC0-8EA858688D0C}"/>
          </ac:spMkLst>
        </pc:spChg>
        <pc:spChg chg="add mod topLvl">
          <ac:chgData name="佐々木 寛人 Hiroto Sasaki" userId="b803dc96-0a8c-4f7b-b1eb-02a1e30dcdcb" providerId="ADAL" clId="{C0255CAE-DD34-4A23-9C5D-0D1154D5874E}" dt="2025-06-10T05:08:26.631" v="2918" actId="1076"/>
          <ac:spMkLst>
            <pc:docMk/>
            <pc:sldMk cId="4010355990" sldId="2147473883"/>
            <ac:spMk id="8" creationId="{7DCC1EDF-19D7-EA22-D6F0-1CA18FE27F96}"/>
          </ac:spMkLst>
        </pc:spChg>
        <pc:spChg chg="add mod topLvl">
          <ac:chgData name="佐々木 寛人 Hiroto Sasaki" userId="b803dc96-0a8c-4f7b-b1eb-02a1e30dcdcb" providerId="ADAL" clId="{C0255CAE-DD34-4A23-9C5D-0D1154D5874E}" dt="2025-06-10T06:28:24.178" v="3102" actId="20577"/>
          <ac:spMkLst>
            <pc:docMk/>
            <pc:sldMk cId="4010355990" sldId="2147473883"/>
            <ac:spMk id="9" creationId="{8B55CA09-388C-39F9-3106-B6C4D70996F5}"/>
          </ac:spMkLst>
        </pc:spChg>
        <pc:spChg chg="add mod topLvl">
          <ac:chgData name="佐々木 寛人 Hiroto Sasaki" userId="b803dc96-0a8c-4f7b-b1eb-02a1e30dcdcb" providerId="ADAL" clId="{C0255CAE-DD34-4A23-9C5D-0D1154D5874E}" dt="2025-06-10T05:08:08.311" v="2915" actId="165"/>
          <ac:spMkLst>
            <pc:docMk/>
            <pc:sldMk cId="4010355990" sldId="2147473883"/>
            <ac:spMk id="10" creationId="{47A7F51F-B375-304E-FE85-652CCF416A27}"/>
          </ac:spMkLst>
        </pc:spChg>
        <pc:spChg chg="add mod topLvl">
          <ac:chgData name="佐々木 寛人 Hiroto Sasaki" userId="b803dc96-0a8c-4f7b-b1eb-02a1e30dcdcb" providerId="ADAL" clId="{C0255CAE-DD34-4A23-9C5D-0D1154D5874E}" dt="2025-06-10T05:08:08.311" v="2915" actId="165"/>
          <ac:spMkLst>
            <pc:docMk/>
            <pc:sldMk cId="4010355990" sldId="2147473883"/>
            <ac:spMk id="11" creationId="{B113A08A-1A41-71CD-6D14-E6F727C99E8A}"/>
          </ac:spMkLst>
        </pc:spChg>
        <pc:spChg chg="mod topLvl">
          <ac:chgData name="佐々木 寛人 Hiroto Sasaki" userId="b803dc96-0a8c-4f7b-b1eb-02a1e30dcdcb" providerId="ADAL" clId="{C0255CAE-DD34-4A23-9C5D-0D1154D5874E}" dt="2025-06-10T05:08:08.311" v="2915" actId="165"/>
          <ac:spMkLst>
            <pc:docMk/>
            <pc:sldMk cId="4010355990" sldId="2147473883"/>
            <ac:spMk id="12" creationId="{00F31FE6-FE0E-38F2-7333-7E33413A207B}"/>
          </ac:spMkLst>
        </pc:spChg>
        <pc:spChg chg="mod topLvl">
          <ac:chgData name="佐々木 寛人 Hiroto Sasaki" userId="b803dc96-0a8c-4f7b-b1eb-02a1e30dcdcb" providerId="ADAL" clId="{C0255CAE-DD34-4A23-9C5D-0D1154D5874E}" dt="2025-06-10T05:08:26.631" v="2918" actId="1076"/>
          <ac:spMkLst>
            <pc:docMk/>
            <pc:sldMk cId="4010355990" sldId="2147473883"/>
            <ac:spMk id="13" creationId="{B4BBFC3A-E969-36EE-C530-79DA3806C383}"/>
          </ac:spMkLst>
        </pc:spChg>
        <pc:spChg chg="add mod topLvl">
          <ac:chgData name="佐々木 寛人 Hiroto Sasaki" userId="b803dc96-0a8c-4f7b-b1eb-02a1e30dcdcb" providerId="ADAL" clId="{C0255CAE-DD34-4A23-9C5D-0D1154D5874E}" dt="2025-06-10T05:08:55.026" v="2962" actId="404"/>
          <ac:spMkLst>
            <pc:docMk/>
            <pc:sldMk cId="4010355990" sldId="2147473883"/>
            <ac:spMk id="14" creationId="{B28804AF-7F70-88AB-14D3-34081565FF3E}"/>
          </ac:spMkLst>
        </pc:spChg>
        <pc:spChg chg="del mod">
          <ac:chgData name="佐々木 寛人 Hiroto Sasaki" userId="b803dc96-0a8c-4f7b-b1eb-02a1e30dcdcb" providerId="ADAL" clId="{C0255CAE-DD34-4A23-9C5D-0D1154D5874E}" dt="2025-06-10T05:04:04.548" v="2739"/>
          <ac:spMkLst>
            <pc:docMk/>
            <pc:sldMk cId="4010355990" sldId="2147473883"/>
            <ac:spMk id="15" creationId="{3BBC0100-6F4F-897E-0F3A-5799B1F0D354}"/>
          </ac:spMkLst>
        </pc:spChg>
        <pc:spChg chg="add mod topLvl">
          <ac:chgData name="佐々木 寛人 Hiroto Sasaki" userId="b803dc96-0a8c-4f7b-b1eb-02a1e30dcdcb" providerId="ADAL" clId="{C0255CAE-DD34-4A23-9C5D-0D1154D5874E}" dt="2025-06-10T05:08:52.391" v="2961" actId="404"/>
          <ac:spMkLst>
            <pc:docMk/>
            <pc:sldMk cId="4010355990" sldId="2147473883"/>
            <ac:spMk id="16" creationId="{8457814D-06A3-B484-18D9-A91F3602BEF1}"/>
          </ac:spMkLst>
        </pc:spChg>
        <pc:spChg chg="add mod topLvl">
          <ac:chgData name="佐々木 寛人 Hiroto Sasaki" userId="b803dc96-0a8c-4f7b-b1eb-02a1e30dcdcb" providerId="ADAL" clId="{C0255CAE-DD34-4A23-9C5D-0D1154D5874E}" dt="2025-06-10T05:08:26.631" v="2918" actId="1076"/>
          <ac:spMkLst>
            <pc:docMk/>
            <pc:sldMk cId="4010355990" sldId="2147473883"/>
            <ac:spMk id="17" creationId="{6E093A36-E251-9D4E-288E-67214EDE089C}"/>
          </ac:spMkLst>
        </pc:spChg>
        <pc:spChg chg="del">
          <ac:chgData name="佐々木 寛人 Hiroto Sasaki" userId="b803dc96-0a8c-4f7b-b1eb-02a1e30dcdcb" providerId="ADAL" clId="{C0255CAE-DD34-4A23-9C5D-0D1154D5874E}" dt="2025-06-10T05:07:56.324" v="2912" actId="478"/>
          <ac:spMkLst>
            <pc:docMk/>
            <pc:sldMk cId="4010355990" sldId="2147473883"/>
            <ac:spMk id="20" creationId="{CEA6EDD3-52D7-D41A-4649-48F737537F28}"/>
          </ac:spMkLst>
        </pc:spChg>
        <pc:spChg chg="add mod">
          <ac:chgData name="佐々木 寛人 Hiroto Sasaki" userId="b803dc96-0a8c-4f7b-b1eb-02a1e30dcdcb" providerId="ADAL" clId="{C0255CAE-DD34-4A23-9C5D-0D1154D5874E}" dt="2025-06-10T05:08:31.571" v="2932" actId="20577"/>
          <ac:spMkLst>
            <pc:docMk/>
            <pc:sldMk cId="4010355990" sldId="2147473883"/>
            <ac:spMk id="21" creationId="{46D9FAFB-0F72-9D5B-9716-945BAC25393E}"/>
          </ac:spMkLst>
        </pc:spChg>
        <pc:spChg chg="mod topLvl">
          <ac:chgData name="佐々木 寛人 Hiroto Sasaki" userId="b803dc96-0a8c-4f7b-b1eb-02a1e30dcdcb" providerId="ADAL" clId="{C0255CAE-DD34-4A23-9C5D-0D1154D5874E}" dt="2025-06-10T05:08:08.311" v="2915" actId="165"/>
          <ac:spMkLst>
            <pc:docMk/>
            <pc:sldMk cId="4010355990" sldId="2147473883"/>
            <ac:spMk id="22" creationId="{C57ECF52-C7C3-2235-FA5B-C2C230EA7148}"/>
          </ac:spMkLst>
        </pc:spChg>
        <pc:spChg chg="add mod">
          <ac:chgData name="佐々木 寛人 Hiroto Sasaki" userId="b803dc96-0a8c-4f7b-b1eb-02a1e30dcdcb" providerId="ADAL" clId="{C0255CAE-DD34-4A23-9C5D-0D1154D5874E}" dt="2025-06-10T05:08:44.170" v="2960" actId="20577"/>
          <ac:spMkLst>
            <pc:docMk/>
            <pc:sldMk cId="4010355990" sldId="2147473883"/>
            <ac:spMk id="23" creationId="{4B9D7243-0FC0-2291-F938-489570BE5A13}"/>
          </ac:spMkLst>
        </pc:spChg>
        <pc:spChg chg="del mod">
          <ac:chgData name="佐々木 寛人 Hiroto Sasaki" userId="b803dc96-0a8c-4f7b-b1eb-02a1e30dcdcb" providerId="ADAL" clId="{C0255CAE-DD34-4A23-9C5D-0D1154D5874E}" dt="2025-06-10T05:02:48.565" v="2708" actId="478"/>
          <ac:spMkLst>
            <pc:docMk/>
            <pc:sldMk cId="4010355990" sldId="2147473883"/>
            <ac:spMk id="25" creationId="{B82DB149-E63F-FD04-2135-58D62F0FEC86}"/>
          </ac:spMkLst>
        </pc:spChg>
        <pc:spChg chg="del mod">
          <ac:chgData name="佐々木 寛人 Hiroto Sasaki" userId="b803dc96-0a8c-4f7b-b1eb-02a1e30dcdcb" providerId="ADAL" clId="{C0255CAE-DD34-4A23-9C5D-0D1154D5874E}" dt="2025-06-10T05:03:46.536" v="2729" actId="478"/>
          <ac:spMkLst>
            <pc:docMk/>
            <pc:sldMk cId="4010355990" sldId="2147473883"/>
            <ac:spMk id="26" creationId="{32C9E139-1E56-B749-CB42-73D12D482044}"/>
          </ac:spMkLst>
        </pc:spChg>
        <pc:spChg chg="mod topLvl">
          <ac:chgData name="佐々木 寛人 Hiroto Sasaki" userId="b803dc96-0a8c-4f7b-b1eb-02a1e30dcdcb" providerId="ADAL" clId="{C0255CAE-DD34-4A23-9C5D-0D1154D5874E}" dt="2025-06-10T05:08:08.311" v="2915" actId="165"/>
          <ac:spMkLst>
            <pc:docMk/>
            <pc:sldMk cId="4010355990" sldId="2147473883"/>
            <ac:spMk id="28" creationId="{16F3D95A-46CF-ADED-3D9C-0D920309B0D6}"/>
          </ac:spMkLst>
        </pc:spChg>
        <pc:spChg chg="del mod">
          <ac:chgData name="佐々木 寛人 Hiroto Sasaki" userId="b803dc96-0a8c-4f7b-b1eb-02a1e30dcdcb" providerId="ADAL" clId="{C0255CAE-DD34-4A23-9C5D-0D1154D5874E}" dt="2025-06-10T05:07:21.533" v="2859" actId="478"/>
          <ac:spMkLst>
            <pc:docMk/>
            <pc:sldMk cId="4010355990" sldId="2147473883"/>
            <ac:spMk id="29" creationId="{D01FD321-2573-B5C5-82C6-56A74CA2092E}"/>
          </ac:spMkLst>
        </pc:spChg>
        <pc:spChg chg="del">
          <ac:chgData name="佐々木 寛人 Hiroto Sasaki" userId="b803dc96-0a8c-4f7b-b1eb-02a1e30dcdcb" providerId="ADAL" clId="{C0255CAE-DD34-4A23-9C5D-0D1154D5874E}" dt="2025-06-10T05:01:19.267" v="2683" actId="478"/>
          <ac:spMkLst>
            <pc:docMk/>
            <pc:sldMk cId="4010355990" sldId="2147473883"/>
            <ac:spMk id="1035" creationId="{46D1E9E4-4489-28BA-993D-684899627C0C}"/>
          </ac:spMkLst>
        </pc:spChg>
        <pc:spChg chg="del mod">
          <ac:chgData name="佐々木 寛人 Hiroto Sasaki" userId="b803dc96-0a8c-4f7b-b1eb-02a1e30dcdcb" providerId="ADAL" clId="{C0255CAE-DD34-4A23-9C5D-0D1154D5874E}" dt="2025-06-10T05:01:19.267" v="2683" actId="478"/>
          <ac:spMkLst>
            <pc:docMk/>
            <pc:sldMk cId="4010355990" sldId="2147473883"/>
            <ac:spMk id="1036" creationId="{C8A34912-4AE4-FE4E-96E7-68A845877E60}"/>
          </ac:spMkLst>
        </pc:spChg>
        <pc:spChg chg="del">
          <ac:chgData name="佐々木 寛人 Hiroto Sasaki" userId="b803dc96-0a8c-4f7b-b1eb-02a1e30dcdcb" providerId="ADAL" clId="{C0255CAE-DD34-4A23-9C5D-0D1154D5874E}" dt="2025-06-10T05:01:19.267" v="2683" actId="478"/>
          <ac:spMkLst>
            <pc:docMk/>
            <pc:sldMk cId="4010355990" sldId="2147473883"/>
            <ac:spMk id="1048" creationId="{E76B6112-E098-D383-6424-3073EAA3CC3D}"/>
          </ac:spMkLst>
        </pc:spChg>
        <pc:spChg chg="del">
          <ac:chgData name="佐々木 寛人 Hiroto Sasaki" userId="b803dc96-0a8c-4f7b-b1eb-02a1e30dcdcb" providerId="ADAL" clId="{C0255CAE-DD34-4A23-9C5D-0D1154D5874E}" dt="2025-06-10T05:01:19.267" v="2683" actId="478"/>
          <ac:spMkLst>
            <pc:docMk/>
            <pc:sldMk cId="4010355990" sldId="2147473883"/>
            <ac:spMk id="1049" creationId="{A8CF20C4-6991-725F-67D6-9AB43219BDA2}"/>
          </ac:spMkLst>
        </pc:spChg>
        <pc:spChg chg="del">
          <ac:chgData name="佐々木 寛人 Hiroto Sasaki" userId="b803dc96-0a8c-4f7b-b1eb-02a1e30dcdcb" providerId="ADAL" clId="{C0255CAE-DD34-4A23-9C5D-0D1154D5874E}" dt="2025-06-10T05:01:19.267" v="2683" actId="478"/>
          <ac:spMkLst>
            <pc:docMk/>
            <pc:sldMk cId="4010355990" sldId="2147473883"/>
            <ac:spMk id="1066" creationId="{83BE352F-3EE9-13E7-A249-24ABB33C9776}"/>
          </ac:spMkLst>
        </pc:spChg>
        <pc:spChg chg="del">
          <ac:chgData name="佐々木 寛人 Hiroto Sasaki" userId="b803dc96-0a8c-4f7b-b1eb-02a1e30dcdcb" providerId="ADAL" clId="{C0255CAE-DD34-4A23-9C5D-0D1154D5874E}" dt="2025-06-10T05:01:19.267" v="2683" actId="478"/>
          <ac:spMkLst>
            <pc:docMk/>
            <pc:sldMk cId="4010355990" sldId="2147473883"/>
            <ac:spMk id="1068" creationId="{FE273671-95F8-0FF7-0851-05E557C3B05A}"/>
          </ac:spMkLst>
        </pc:spChg>
        <pc:spChg chg="del">
          <ac:chgData name="佐々木 寛人 Hiroto Sasaki" userId="b803dc96-0a8c-4f7b-b1eb-02a1e30dcdcb" providerId="ADAL" clId="{C0255CAE-DD34-4A23-9C5D-0D1154D5874E}" dt="2025-06-10T05:01:19.267" v="2683" actId="478"/>
          <ac:spMkLst>
            <pc:docMk/>
            <pc:sldMk cId="4010355990" sldId="2147473883"/>
            <ac:spMk id="1086" creationId="{9BC033BE-4B69-AC96-632E-787381ABFB40}"/>
          </ac:spMkLst>
        </pc:spChg>
        <pc:grpChg chg="add del mod">
          <ac:chgData name="佐々木 寛人 Hiroto Sasaki" userId="b803dc96-0a8c-4f7b-b1eb-02a1e30dcdcb" providerId="ADAL" clId="{C0255CAE-DD34-4A23-9C5D-0D1154D5874E}" dt="2025-06-10T05:01:47.352" v="2692" actId="165"/>
          <ac:grpSpMkLst>
            <pc:docMk/>
            <pc:sldMk cId="4010355990" sldId="2147473883"/>
            <ac:grpSpMk id="7" creationId="{CF33D34B-AAED-C3C8-4030-034623FC1113}"/>
          </ac:grpSpMkLst>
        </pc:grpChg>
        <pc:grpChg chg="add del mod">
          <ac:chgData name="佐々木 寛人 Hiroto Sasaki" userId="b803dc96-0a8c-4f7b-b1eb-02a1e30dcdcb" providerId="ADAL" clId="{C0255CAE-DD34-4A23-9C5D-0D1154D5874E}" dt="2025-06-10T05:08:08.311" v="2915" actId="165"/>
          <ac:grpSpMkLst>
            <pc:docMk/>
            <pc:sldMk cId="4010355990" sldId="2147473883"/>
            <ac:grpSpMk id="18" creationId="{4FE36878-2FA4-9B8D-D9F9-8F847D7D667D}"/>
          </ac:grpSpMkLst>
        </pc:grpChg>
        <pc:grpChg chg="del">
          <ac:chgData name="佐々木 寛人 Hiroto Sasaki" userId="b803dc96-0a8c-4f7b-b1eb-02a1e30dcdcb" providerId="ADAL" clId="{C0255CAE-DD34-4A23-9C5D-0D1154D5874E}" dt="2025-06-10T05:01:19.267" v="2683" actId="478"/>
          <ac:grpSpMkLst>
            <pc:docMk/>
            <pc:sldMk cId="4010355990" sldId="2147473883"/>
            <ac:grpSpMk id="1065" creationId="{CECA108D-66A4-43A9-A2EE-B85470A5480D}"/>
          </ac:grpSpMkLst>
        </pc:grpChg>
        <pc:graphicFrameChg chg="mod modGraphic">
          <ac:chgData name="佐々木 寛人 Hiroto Sasaki" userId="b803dc96-0a8c-4f7b-b1eb-02a1e30dcdcb" providerId="ADAL" clId="{C0255CAE-DD34-4A23-9C5D-0D1154D5874E}" dt="2025-06-10T06:23:49.490" v="2991" actId="14100"/>
          <ac:graphicFrameMkLst>
            <pc:docMk/>
            <pc:sldMk cId="4010355990" sldId="2147473883"/>
            <ac:graphicFrameMk id="19" creationId="{34476E51-4F28-3790-8BA6-B327FBA57D18}"/>
          </ac:graphicFrameMkLst>
        </pc:graphicFrameChg>
        <pc:picChg chg="del">
          <ac:chgData name="佐々木 寛人 Hiroto Sasaki" userId="b803dc96-0a8c-4f7b-b1eb-02a1e30dcdcb" providerId="ADAL" clId="{C0255CAE-DD34-4A23-9C5D-0D1154D5874E}" dt="2025-06-10T05:01:19.267" v="2683" actId="478"/>
          <ac:picMkLst>
            <pc:docMk/>
            <pc:sldMk cId="4010355990" sldId="2147473883"/>
            <ac:picMk id="1028" creationId="{4B8D47E3-A313-7D58-3E83-762644A42474}"/>
          </ac:picMkLst>
        </pc:picChg>
        <pc:picChg chg="del">
          <ac:chgData name="佐々木 寛人 Hiroto Sasaki" userId="b803dc96-0a8c-4f7b-b1eb-02a1e30dcdcb" providerId="ADAL" clId="{C0255CAE-DD34-4A23-9C5D-0D1154D5874E}" dt="2025-06-10T05:01:19.267" v="2683" actId="478"/>
          <ac:picMkLst>
            <pc:docMk/>
            <pc:sldMk cId="4010355990" sldId="2147473883"/>
            <ac:picMk id="1030" creationId="{CB9C1181-97EE-CE10-1BA5-A72B5A1EA051}"/>
          </ac:picMkLst>
        </pc:picChg>
        <pc:picChg chg="del">
          <ac:chgData name="佐々木 寛人 Hiroto Sasaki" userId="b803dc96-0a8c-4f7b-b1eb-02a1e30dcdcb" providerId="ADAL" clId="{C0255CAE-DD34-4A23-9C5D-0D1154D5874E}" dt="2025-06-10T05:01:19.267" v="2683" actId="478"/>
          <ac:picMkLst>
            <pc:docMk/>
            <pc:sldMk cId="4010355990" sldId="2147473883"/>
            <ac:picMk id="1032" creationId="{6BE28924-28D8-2960-5EE3-C72A472C3B12}"/>
          </ac:picMkLst>
        </pc:picChg>
        <pc:picChg chg="del">
          <ac:chgData name="佐々木 寛人 Hiroto Sasaki" userId="b803dc96-0a8c-4f7b-b1eb-02a1e30dcdcb" providerId="ADAL" clId="{C0255CAE-DD34-4A23-9C5D-0D1154D5874E}" dt="2025-06-10T05:01:19.267" v="2683" actId="478"/>
          <ac:picMkLst>
            <pc:docMk/>
            <pc:sldMk cId="4010355990" sldId="2147473883"/>
            <ac:picMk id="1033" creationId="{8C7160A7-FF14-8770-9B4A-17CA5D046FE1}"/>
          </ac:picMkLst>
        </pc:picChg>
        <pc:picChg chg="del">
          <ac:chgData name="佐々木 寛人 Hiroto Sasaki" userId="b803dc96-0a8c-4f7b-b1eb-02a1e30dcdcb" providerId="ADAL" clId="{C0255CAE-DD34-4A23-9C5D-0D1154D5874E}" dt="2025-06-10T05:01:19.267" v="2683" actId="478"/>
          <ac:picMkLst>
            <pc:docMk/>
            <pc:sldMk cId="4010355990" sldId="2147473883"/>
            <ac:picMk id="1034" creationId="{2C10AD65-E04B-8032-D287-B04FD31CCA6C}"/>
          </ac:picMkLst>
        </pc:picChg>
      </pc:sldChg>
      <pc:sldChg chg="addSp delSp modSp add del mod">
        <pc:chgData name="佐々木 寛人 Hiroto Sasaki" userId="b803dc96-0a8c-4f7b-b1eb-02a1e30dcdcb" providerId="ADAL" clId="{C0255CAE-DD34-4A23-9C5D-0D1154D5874E}" dt="2025-06-10T06:23:36.170" v="2989" actId="20577"/>
        <pc:sldMkLst>
          <pc:docMk/>
          <pc:sldMk cId="1076843894" sldId="2147473887"/>
        </pc:sldMkLst>
        <pc:spChg chg="mod">
          <ac:chgData name="佐々木 寛人 Hiroto Sasaki" userId="b803dc96-0a8c-4f7b-b1eb-02a1e30dcdcb" providerId="ADAL" clId="{C0255CAE-DD34-4A23-9C5D-0D1154D5874E}" dt="2025-06-10T04:24:10.743" v="1856" actId="20577"/>
          <ac:spMkLst>
            <pc:docMk/>
            <pc:sldMk cId="1076843894" sldId="2147473887"/>
            <ac:spMk id="4" creationId="{81185FE8-C8EA-D163-D485-B1950758D907}"/>
          </ac:spMkLst>
        </pc:spChg>
        <pc:spChg chg="mod">
          <ac:chgData name="佐々木 寛人 Hiroto Sasaki" userId="b803dc96-0a8c-4f7b-b1eb-02a1e30dcdcb" providerId="ADAL" clId="{C0255CAE-DD34-4A23-9C5D-0D1154D5874E}" dt="2025-06-10T04:26:43.835" v="1987" actId="403"/>
          <ac:spMkLst>
            <pc:docMk/>
            <pc:sldMk cId="1076843894" sldId="2147473887"/>
            <ac:spMk id="5" creationId="{B2B32EDC-58ED-0546-CA79-3F4CAEB5A2DE}"/>
          </ac:spMkLst>
        </pc:spChg>
        <pc:spChg chg="add mod">
          <ac:chgData name="佐々木 寛人 Hiroto Sasaki" userId="b803dc96-0a8c-4f7b-b1eb-02a1e30dcdcb" providerId="ADAL" clId="{C0255CAE-DD34-4A23-9C5D-0D1154D5874E}" dt="2025-06-10T04:28:53.428" v="2088" actId="14100"/>
          <ac:spMkLst>
            <pc:docMk/>
            <pc:sldMk cId="1076843894" sldId="2147473887"/>
            <ac:spMk id="7" creationId="{4A0115BF-B386-8A77-929D-074E82A80EA7}"/>
          </ac:spMkLst>
        </pc:spChg>
        <pc:spChg chg="mod topLvl">
          <ac:chgData name="佐々木 寛人 Hiroto Sasaki" userId="b803dc96-0a8c-4f7b-b1eb-02a1e30dcdcb" providerId="ADAL" clId="{C0255CAE-DD34-4A23-9C5D-0D1154D5874E}" dt="2025-06-10T04:26:59.681" v="1994" actId="1036"/>
          <ac:spMkLst>
            <pc:docMk/>
            <pc:sldMk cId="1076843894" sldId="2147473887"/>
            <ac:spMk id="8" creationId="{CFA00900-B067-44CE-1035-55DD97A468EA}"/>
          </ac:spMkLst>
        </pc:spChg>
        <pc:spChg chg="add del mod">
          <ac:chgData name="佐々木 寛人 Hiroto Sasaki" userId="b803dc96-0a8c-4f7b-b1eb-02a1e30dcdcb" providerId="ADAL" clId="{C0255CAE-DD34-4A23-9C5D-0D1154D5874E}" dt="2025-06-10T04:28:27.612" v="2054" actId="478"/>
          <ac:spMkLst>
            <pc:docMk/>
            <pc:sldMk cId="1076843894" sldId="2147473887"/>
            <ac:spMk id="9" creationId="{CF7A759B-6C32-CC69-2869-4B7D0A0EE790}"/>
          </ac:spMkLst>
        </pc:spChg>
        <pc:spChg chg="mod topLvl">
          <ac:chgData name="佐々木 寛人 Hiroto Sasaki" userId="b803dc96-0a8c-4f7b-b1eb-02a1e30dcdcb" providerId="ADAL" clId="{C0255CAE-DD34-4A23-9C5D-0D1154D5874E}" dt="2025-06-10T04:26:59.681" v="1994" actId="1036"/>
          <ac:spMkLst>
            <pc:docMk/>
            <pc:sldMk cId="1076843894" sldId="2147473887"/>
            <ac:spMk id="16" creationId="{FA2B583A-869F-3F73-237F-49AB48B79F04}"/>
          </ac:spMkLst>
        </pc:spChg>
        <pc:spChg chg="mod topLvl">
          <ac:chgData name="佐々木 寛人 Hiroto Sasaki" userId="b803dc96-0a8c-4f7b-b1eb-02a1e30dcdcb" providerId="ADAL" clId="{C0255CAE-DD34-4A23-9C5D-0D1154D5874E}" dt="2025-06-10T04:26:59.681" v="1994" actId="1036"/>
          <ac:spMkLst>
            <pc:docMk/>
            <pc:sldMk cId="1076843894" sldId="2147473887"/>
            <ac:spMk id="17" creationId="{AB5966BC-57B8-6184-AC8A-9DE16FAD3F31}"/>
          </ac:spMkLst>
        </pc:spChg>
        <pc:spChg chg="mod topLvl">
          <ac:chgData name="佐々木 寛人 Hiroto Sasaki" userId="b803dc96-0a8c-4f7b-b1eb-02a1e30dcdcb" providerId="ADAL" clId="{C0255CAE-DD34-4A23-9C5D-0D1154D5874E}" dt="2025-06-10T04:26:59.681" v="1994" actId="1036"/>
          <ac:spMkLst>
            <pc:docMk/>
            <pc:sldMk cId="1076843894" sldId="2147473887"/>
            <ac:spMk id="18" creationId="{93F945C7-721C-3682-9754-B036880E92E2}"/>
          </ac:spMkLst>
        </pc:spChg>
        <pc:spChg chg="mod topLvl">
          <ac:chgData name="佐々木 寛人 Hiroto Sasaki" userId="b803dc96-0a8c-4f7b-b1eb-02a1e30dcdcb" providerId="ADAL" clId="{C0255CAE-DD34-4A23-9C5D-0D1154D5874E}" dt="2025-06-10T04:26:59.681" v="1994" actId="1036"/>
          <ac:spMkLst>
            <pc:docMk/>
            <pc:sldMk cId="1076843894" sldId="2147473887"/>
            <ac:spMk id="19" creationId="{BA00A70C-510E-F901-DA7B-3BD0904DF878}"/>
          </ac:spMkLst>
        </pc:spChg>
        <pc:spChg chg="mod topLvl">
          <ac:chgData name="佐々木 寛人 Hiroto Sasaki" userId="b803dc96-0a8c-4f7b-b1eb-02a1e30dcdcb" providerId="ADAL" clId="{C0255CAE-DD34-4A23-9C5D-0D1154D5874E}" dt="2025-06-10T04:26:59.681" v="1994" actId="1036"/>
          <ac:spMkLst>
            <pc:docMk/>
            <pc:sldMk cId="1076843894" sldId="2147473887"/>
            <ac:spMk id="20" creationId="{ECBBA919-135B-1A4D-3D3B-02AC1E1A7C86}"/>
          </ac:spMkLst>
        </pc:spChg>
        <pc:spChg chg="mod topLvl">
          <ac:chgData name="佐々木 寛人 Hiroto Sasaki" userId="b803dc96-0a8c-4f7b-b1eb-02a1e30dcdcb" providerId="ADAL" clId="{C0255CAE-DD34-4A23-9C5D-0D1154D5874E}" dt="2025-06-10T04:26:59.681" v="1994" actId="1036"/>
          <ac:spMkLst>
            <pc:docMk/>
            <pc:sldMk cId="1076843894" sldId="2147473887"/>
            <ac:spMk id="21" creationId="{0BB5D8ED-C242-C807-695F-EAC04022A451}"/>
          </ac:spMkLst>
        </pc:spChg>
        <pc:spChg chg="mod topLvl">
          <ac:chgData name="佐々木 寛人 Hiroto Sasaki" userId="b803dc96-0a8c-4f7b-b1eb-02a1e30dcdcb" providerId="ADAL" clId="{C0255CAE-DD34-4A23-9C5D-0D1154D5874E}" dt="2025-06-10T04:26:59.681" v="1994" actId="1036"/>
          <ac:spMkLst>
            <pc:docMk/>
            <pc:sldMk cId="1076843894" sldId="2147473887"/>
            <ac:spMk id="22" creationId="{17128AFE-FCFB-BC35-C01C-46CA2FAA4580}"/>
          </ac:spMkLst>
        </pc:spChg>
        <pc:spChg chg="mod topLvl">
          <ac:chgData name="佐々木 寛人 Hiroto Sasaki" userId="b803dc96-0a8c-4f7b-b1eb-02a1e30dcdcb" providerId="ADAL" clId="{C0255CAE-DD34-4A23-9C5D-0D1154D5874E}" dt="2025-06-10T04:26:59.681" v="1994" actId="1036"/>
          <ac:spMkLst>
            <pc:docMk/>
            <pc:sldMk cId="1076843894" sldId="2147473887"/>
            <ac:spMk id="23" creationId="{A0357BB8-04BB-0AED-B140-7730C1CA36B8}"/>
          </ac:spMkLst>
        </pc:spChg>
        <pc:spChg chg="mod topLvl">
          <ac:chgData name="佐々木 寛人 Hiroto Sasaki" userId="b803dc96-0a8c-4f7b-b1eb-02a1e30dcdcb" providerId="ADAL" clId="{C0255CAE-DD34-4A23-9C5D-0D1154D5874E}" dt="2025-06-10T04:26:59.681" v="1994" actId="1036"/>
          <ac:spMkLst>
            <pc:docMk/>
            <pc:sldMk cId="1076843894" sldId="2147473887"/>
            <ac:spMk id="24" creationId="{1BA67E8C-3AA6-4547-1196-2A6A5B46A67D}"/>
          </ac:spMkLst>
        </pc:spChg>
        <pc:spChg chg="mod topLvl">
          <ac:chgData name="佐々木 寛人 Hiroto Sasaki" userId="b803dc96-0a8c-4f7b-b1eb-02a1e30dcdcb" providerId="ADAL" clId="{C0255CAE-DD34-4A23-9C5D-0D1154D5874E}" dt="2025-06-10T04:26:59.681" v="1994" actId="1036"/>
          <ac:spMkLst>
            <pc:docMk/>
            <pc:sldMk cId="1076843894" sldId="2147473887"/>
            <ac:spMk id="25" creationId="{29080D02-0EF7-8E2E-2FAD-C0B1AAAE5777}"/>
          </ac:spMkLst>
        </pc:spChg>
        <pc:spChg chg="del">
          <ac:chgData name="佐々木 寛人 Hiroto Sasaki" userId="b803dc96-0a8c-4f7b-b1eb-02a1e30dcdcb" providerId="ADAL" clId="{C0255CAE-DD34-4A23-9C5D-0D1154D5874E}" dt="2025-06-10T04:16:50.745" v="1829" actId="478"/>
          <ac:spMkLst>
            <pc:docMk/>
            <pc:sldMk cId="1076843894" sldId="2147473887"/>
            <ac:spMk id="26" creationId="{8DF1A05E-4648-F97E-F748-8DFBE6E24BD4}"/>
          </ac:spMkLst>
        </pc:spChg>
        <pc:spChg chg="mod topLvl">
          <ac:chgData name="佐々木 寛人 Hiroto Sasaki" userId="b803dc96-0a8c-4f7b-b1eb-02a1e30dcdcb" providerId="ADAL" clId="{C0255CAE-DD34-4A23-9C5D-0D1154D5874E}" dt="2025-06-10T04:26:59.681" v="1994" actId="1036"/>
          <ac:spMkLst>
            <pc:docMk/>
            <pc:sldMk cId="1076843894" sldId="2147473887"/>
            <ac:spMk id="38" creationId="{4C440ABB-CCDB-4594-9493-F60D95DC6A51}"/>
          </ac:spMkLst>
        </pc:spChg>
        <pc:spChg chg="mod topLvl">
          <ac:chgData name="佐々木 寛人 Hiroto Sasaki" userId="b803dc96-0a8c-4f7b-b1eb-02a1e30dcdcb" providerId="ADAL" clId="{C0255CAE-DD34-4A23-9C5D-0D1154D5874E}" dt="2025-06-10T04:26:59.681" v="1994" actId="1036"/>
          <ac:spMkLst>
            <pc:docMk/>
            <pc:sldMk cId="1076843894" sldId="2147473887"/>
            <ac:spMk id="39" creationId="{F6D991B6-6EBB-B921-E5CB-BF432B0D0D32}"/>
          </ac:spMkLst>
        </pc:spChg>
        <pc:spChg chg="add del mod topLvl">
          <ac:chgData name="佐々木 寛人 Hiroto Sasaki" userId="b803dc96-0a8c-4f7b-b1eb-02a1e30dcdcb" providerId="ADAL" clId="{C0255CAE-DD34-4A23-9C5D-0D1154D5874E}" dt="2025-06-10T04:27:42.203" v="2007" actId="478"/>
          <ac:spMkLst>
            <pc:docMk/>
            <pc:sldMk cId="1076843894" sldId="2147473887"/>
            <ac:spMk id="40" creationId="{51ED41D9-7BD0-A146-9657-A65E3E1FF0E2}"/>
          </ac:spMkLst>
        </pc:spChg>
        <pc:spChg chg="mod">
          <ac:chgData name="佐々木 寛人 Hiroto Sasaki" userId="b803dc96-0a8c-4f7b-b1eb-02a1e30dcdcb" providerId="ADAL" clId="{C0255CAE-DD34-4A23-9C5D-0D1154D5874E}" dt="2025-06-10T04:23:38.112" v="1849" actId="165"/>
          <ac:spMkLst>
            <pc:docMk/>
            <pc:sldMk cId="1076843894" sldId="2147473887"/>
            <ac:spMk id="41" creationId="{61244154-C1D1-A9D4-4CE0-326C334DEA61}"/>
          </ac:spMkLst>
        </pc:spChg>
        <pc:spChg chg="mod">
          <ac:chgData name="佐々木 寛人 Hiroto Sasaki" userId="b803dc96-0a8c-4f7b-b1eb-02a1e30dcdcb" providerId="ADAL" clId="{C0255CAE-DD34-4A23-9C5D-0D1154D5874E}" dt="2025-06-10T04:23:38.112" v="1849" actId="165"/>
          <ac:spMkLst>
            <pc:docMk/>
            <pc:sldMk cId="1076843894" sldId="2147473887"/>
            <ac:spMk id="42" creationId="{13F23C3F-3F0B-E8F2-E453-649C27CAEE34}"/>
          </ac:spMkLst>
        </pc:spChg>
        <pc:spChg chg="mod">
          <ac:chgData name="佐々木 寛人 Hiroto Sasaki" userId="b803dc96-0a8c-4f7b-b1eb-02a1e30dcdcb" providerId="ADAL" clId="{C0255CAE-DD34-4A23-9C5D-0D1154D5874E}" dt="2025-06-10T04:23:38.112" v="1849" actId="165"/>
          <ac:spMkLst>
            <pc:docMk/>
            <pc:sldMk cId="1076843894" sldId="2147473887"/>
            <ac:spMk id="43" creationId="{7C705A86-244C-05B8-DE54-53201F7DF249}"/>
          </ac:spMkLst>
        </pc:spChg>
        <pc:spChg chg="mod">
          <ac:chgData name="佐々木 寛人 Hiroto Sasaki" userId="b803dc96-0a8c-4f7b-b1eb-02a1e30dcdcb" providerId="ADAL" clId="{C0255CAE-DD34-4A23-9C5D-0D1154D5874E}" dt="2025-06-10T04:23:38.112" v="1849" actId="165"/>
          <ac:spMkLst>
            <pc:docMk/>
            <pc:sldMk cId="1076843894" sldId="2147473887"/>
            <ac:spMk id="44" creationId="{8FE2A49C-165B-8AC3-3723-0429D76114A7}"/>
          </ac:spMkLst>
        </pc:spChg>
        <pc:spChg chg="mod">
          <ac:chgData name="佐々木 寛人 Hiroto Sasaki" userId="b803dc96-0a8c-4f7b-b1eb-02a1e30dcdcb" providerId="ADAL" clId="{C0255CAE-DD34-4A23-9C5D-0D1154D5874E}" dt="2025-06-10T04:23:38.112" v="1849" actId="165"/>
          <ac:spMkLst>
            <pc:docMk/>
            <pc:sldMk cId="1076843894" sldId="2147473887"/>
            <ac:spMk id="45" creationId="{63102A41-DFE6-8367-6DB8-24D9788526EF}"/>
          </ac:spMkLst>
        </pc:spChg>
        <pc:spChg chg="mod">
          <ac:chgData name="佐々木 寛人 Hiroto Sasaki" userId="b803dc96-0a8c-4f7b-b1eb-02a1e30dcdcb" providerId="ADAL" clId="{C0255CAE-DD34-4A23-9C5D-0D1154D5874E}" dt="2025-06-10T04:23:38.112" v="1849" actId="165"/>
          <ac:spMkLst>
            <pc:docMk/>
            <pc:sldMk cId="1076843894" sldId="2147473887"/>
            <ac:spMk id="46" creationId="{31FD1289-291C-73AE-008A-A6DEA51A2CE5}"/>
          </ac:spMkLst>
        </pc:spChg>
        <pc:spChg chg="mod">
          <ac:chgData name="佐々木 寛人 Hiroto Sasaki" userId="b803dc96-0a8c-4f7b-b1eb-02a1e30dcdcb" providerId="ADAL" clId="{C0255CAE-DD34-4A23-9C5D-0D1154D5874E}" dt="2025-06-10T04:23:38.112" v="1849" actId="165"/>
          <ac:spMkLst>
            <pc:docMk/>
            <pc:sldMk cId="1076843894" sldId="2147473887"/>
            <ac:spMk id="47" creationId="{D50F7F5E-225B-80B6-C25C-D43B17030657}"/>
          </ac:spMkLst>
        </pc:spChg>
        <pc:spChg chg="mod topLvl">
          <ac:chgData name="佐々木 寛人 Hiroto Sasaki" userId="b803dc96-0a8c-4f7b-b1eb-02a1e30dcdcb" providerId="ADAL" clId="{C0255CAE-DD34-4A23-9C5D-0D1154D5874E}" dt="2025-06-10T06:23:36.170" v="2989" actId="20577"/>
          <ac:spMkLst>
            <pc:docMk/>
            <pc:sldMk cId="1076843894" sldId="2147473887"/>
            <ac:spMk id="48" creationId="{BC8FF7C5-B0EB-CD3F-089D-52BC76FA81C6}"/>
          </ac:spMkLst>
        </pc:spChg>
        <pc:spChg chg="del">
          <ac:chgData name="佐々木 寛人 Hiroto Sasaki" userId="b803dc96-0a8c-4f7b-b1eb-02a1e30dcdcb" providerId="ADAL" clId="{C0255CAE-DD34-4A23-9C5D-0D1154D5874E}" dt="2025-06-10T04:16:50.745" v="1829" actId="478"/>
          <ac:spMkLst>
            <pc:docMk/>
            <pc:sldMk cId="1076843894" sldId="2147473887"/>
            <ac:spMk id="49" creationId="{238850DF-65E7-1929-6106-9E6F5DF4E94C}"/>
          </ac:spMkLst>
        </pc:spChg>
        <pc:spChg chg="del">
          <ac:chgData name="佐々木 寛人 Hiroto Sasaki" userId="b803dc96-0a8c-4f7b-b1eb-02a1e30dcdcb" providerId="ADAL" clId="{C0255CAE-DD34-4A23-9C5D-0D1154D5874E}" dt="2025-06-10T04:16:50.745" v="1829" actId="478"/>
          <ac:spMkLst>
            <pc:docMk/>
            <pc:sldMk cId="1076843894" sldId="2147473887"/>
            <ac:spMk id="50" creationId="{EBD1E75E-861F-7EE7-B502-B14C448779EB}"/>
          </ac:spMkLst>
        </pc:spChg>
        <pc:spChg chg="del">
          <ac:chgData name="佐々木 寛人 Hiroto Sasaki" userId="b803dc96-0a8c-4f7b-b1eb-02a1e30dcdcb" providerId="ADAL" clId="{C0255CAE-DD34-4A23-9C5D-0D1154D5874E}" dt="2025-06-10T04:16:50.745" v="1829" actId="478"/>
          <ac:spMkLst>
            <pc:docMk/>
            <pc:sldMk cId="1076843894" sldId="2147473887"/>
            <ac:spMk id="51" creationId="{21345ED8-AECF-37BB-2FC6-CD013B592ED7}"/>
          </ac:spMkLst>
        </pc:spChg>
        <pc:spChg chg="del">
          <ac:chgData name="佐々木 寛人 Hiroto Sasaki" userId="b803dc96-0a8c-4f7b-b1eb-02a1e30dcdcb" providerId="ADAL" clId="{C0255CAE-DD34-4A23-9C5D-0D1154D5874E}" dt="2025-06-10T04:16:50.745" v="1829" actId="478"/>
          <ac:spMkLst>
            <pc:docMk/>
            <pc:sldMk cId="1076843894" sldId="2147473887"/>
            <ac:spMk id="52" creationId="{CC5E529B-3B81-55B1-FF74-F9FED3BB86FB}"/>
          </ac:spMkLst>
        </pc:spChg>
        <pc:spChg chg="mod">
          <ac:chgData name="佐々木 寛人 Hiroto Sasaki" userId="b803dc96-0a8c-4f7b-b1eb-02a1e30dcdcb" providerId="ADAL" clId="{C0255CAE-DD34-4A23-9C5D-0D1154D5874E}" dt="2025-06-10T04:23:38.112" v="1849" actId="165"/>
          <ac:spMkLst>
            <pc:docMk/>
            <pc:sldMk cId="1076843894" sldId="2147473887"/>
            <ac:spMk id="53" creationId="{8F6C1252-764F-BB8E-E13A-B9EDAA4B3E25}"/>
          </ac:spMkLst>
        </pc:spChg>
        <pc:spChg chg="del">
          <ac:chgData name="佐々木 寛人 Hiroto Sasaki" userId="b803dc96-0a8c-4f7b-b1eb-02a1e30dcdcb" providerId="ADAL" clId="{C0255CAE-DD34-4A23-9C5D-0D1154D5874E}" dt="2025-06-10T04:16:50.745" v="1829" actId="478"/>
          <ac:spMkLst>
            <pc:docMk/>
            <pc:sldMk cId="1076843894" sldId="2147473887"/>
            <ac:spMk id="66" creationId="{55A823FE-0D94-1550-0C80-A2B80F57EFA3}"/>
          </ac:spMkLst>
        </pc:spChg>
        <pc:spChg chg="del">
          <ac:chgData name="佐々木 寛人 Hiroto Sasaki" userId="b803dc96-0a8c-4f7b-b1eb-02a1e30dcdcb" providerId="ADAL" clId="{C0255CAE-DD34-4A23-9C5D-0D1154D5874E}" dt="2025-06-10T04:16:50.745" v="1829" actId="478"/>
          <ac:spMkLst>
            <pc:docMk/>
            <pc:sldMk cId="1076843894" sldId="2147473887"/>
            <ac:spMk id="67" creationId="{AB92A21B-62DE-7E5B-9590-307B56DAEDF9}"/>
          </ac:spMkLst>
        </pc:spChg>
        <pc:spChg chg="del">
          <ac:chgData name="佐々木 寛人 Hiroto Sasaki" userId="b803dc96-0a8c-4f7b-b1eb-02a1e30dcdcb" providerId="ADAL" clId="{C0255CAE-DD34-4A23-9C5D-0D1154D5874E}" dt="2025-06-10T04:16:50.745" v="1829" actId="478"/>
          <ac:spMkLst>
            <pc:docMk/>
            <pc:sldMk cId="1076843894" sldId="2147473887"/>
            <ac:spMk id="71" creationId="{06356D0B-8266-6771-B5E3-F75FE79E3D32}"/>
          </ac:spMkLst>
        </pc:spChg>
        <pc:spChg chg="del">
          <ac:chgData name="佐々木 寛人 Hiroto Sasaki" userId="b803dc96-0a8c-4f7b-b1eb-02a1e30dcdcb" providerId="ADAL" clId="{C0255CAE-DD34-4A23-9C5D-0D1154D5874E}" dt="2025-06-10T04:16:50.745" v="1829" actId="478"/>
          <ac:spMkLst>
            <pc:docMk/>
            <pc:sldMk cId="1076843894" sldId="2147473887"/>
            <ac:spMk id="73" creationId="{47ADF894-D7EC-F2A0-CF85-8B6FE5F43A8D}"/>
          </ac:spMkLst>
        </pc:spChg>
        <pc:spChg chg="del">
          <ac:chgData name="佐々木 寛人 Hiroto Sasaki" userId="b803dc96-0a8c-4f7b-b1eb-02a1e30dcdcb" providerId="ADAL" clId="{C0255CAE-DD34-4A23-9C5D-0D1154D5874E}" dt="2025-06-10T04:16:50.745" v="1829" actId="478"/>
          <ac:spMkLst>
            <pc:docMk/>
            <pc:sldMk cId="1076843894" sldId="2147473887"/>
            <ac:spMk id="75" creationId="{D611B02A-0FC4-34F7-B120-CF1DD1D49C7C}"/>
          </ac:spMkLst>
        </pc:spChg>
        <pc:spChg chg="del">
          <ac:chgData name="佐々木 寛人 Hiroto Sasaki" userId="b803dc96-0a8c-4f7b-b1eb-02a1e30dcdcb" providerId="ADAL" clId="{C0255CAE-DD34-4A23-9C5D-0D1154D5874E}" dt="2025-06-10T04:16:50.745" v="1829" actId="478"/>
          <ac:spMkLst>
            <pc:docMk/>
            <pc:sldMk cId="1076843894" sldId="2147473887"/>
            <ac:spMk id="77" creationId="{8366DD6C-7DF1-E168-8065-3F882ED157C9}"/>
          </ac:spMkLst>
        </pc:spChg>
        <pc:spChg chg="del">
          <ac:chgData name="佐々木 寛人 Hiroto Sasaki" userId="b803dc96-0a8c-4f7b-b1eb-02a1e30dcdcb" providerId="ADAL" clId="{C0255CAE-DD34-4A23-9C5D-0D1154D5874E}" dt="2025-06-10T04:16:50.745" v="1829" actId="478"/>
          <ac:spMkLst>
            <pc:docMk/>
            <pc:sldMk cId="1076843894" sldId="2147473887"/>
            <ac:spMk id="78" creationId="{8B90B9E1-ED47-FA6D-5CF6-8ED3B185B80F}"/>
          </ac:spMkLst>
        </pc:spChg>
        <pc:spChg chg="del">
          <ac:chgData name="佐々木 寛人 Hiroto Sasaki" userId="b803dc96-0a8c-4f7b-b1eb-02a1e30dcdcb" providerId="ADAL" clId="{C0255CAE-DD34-4A23-9C5D-0D1154D5874E}" dt="2025-06-10T04:16:50.745" v="1829" actId="478"/>
          <ac:spMkLst>
            <pc:docMk/>
            <pc:sldMk cId="1076843894" sldId="2147473887"/>
            <ac:spMk id="79" creationId="{1573CB3B-6EBE-FFB4-8AC3-32CDE5BDEFD0}"/>
          </ac:spMkLst>
        </pc:spChg>
        <pc:spChg chg="del">
          <ac:chgData name="佐々木 寛人 Hiroto Sasaki" userId="b803dc96-0a8c-4f7b-b1eb-02a1e30dcdcb" providerId="ADAL" clId="{C0255CAE-DD34-4A23-9C5D-0D1154D5874E}" dt="2025-06-10T04:16:50.745" v="1829" actId="478"/>
          <ac:spMkLst>
            <pc:docMk/>
            <pc:sldMk cId="1076843894" sldId="2147473887"/>
            <ac:spMk id="80" creationId="{9041123A-2426-89A3-ED73-D155B63EA67E}"/>
          </ac:spMkLst>
        </pc:spChg>
        <pc:spChg chg="mod">
          <ac:chgData name="佐々木 寛人 Hiroto Sasaki" userId="b803dc96-0a8c-4f7b-b1eb-02a1e30dcdcb" providerId="ADAL" clId="{C0255CAE-DD34-4A23-9C5D-0D1154D5874E}" dt="2025-06-10T04:23:38.112" v="1849" actId="165"/>
          <ac:spMkLst>
            <pc:docMk/>
            <pc:sldMk cId="1076843894" sldId="2147473887"/>
            <ac:spMk id="82" creationId="{FDA403F5-8AC4-326B-312B-DE38133CECB9}"/>
          </ac:spMkLst>
        </pc:spChg>
        <pc:grpChg chg="add mod topLvl">
          <ac:chgData name="佐々木 寛人 Hiroto Sasaki" userId="b803dc96-0a8c-4f7b-b1eb-02a1e30dcdcb" providerId="ADAL" clId="{C0255CAE-DD34-4A23-9C5D-0D1154D5874E}" dt="2025-06-10T04:26:59.681" v="1994" actId="1036"/>
          <ac:grpSpMkLst>
            <pc:docMk/>
            <pc:sldMk cId="1076843894" sldId="2147473887"/>
            <ac:grpSpMk id="3" creationId="{74CE14AC-864A-6E2F-5FD2-09F557BA58AD}"/>
          </ac:grpSpMkLst>
        </pc:grpChg>
        <pc:grpChg chg="add del mod">
          <ac:chgData name="佐々木 寛人 Hiroto Sasaki" userId="b803dc96-0a8c-4f7b-b1eb-02a1e30dcdcb" providerId="ADAL" clId="{C0255CAE-DD34-4A23-9C5D-0D1154D5874E}" dt="2025-06-10T04:23:38.112" v="1849" actId="165"/>
          <ac:grpSpMkLst>
            <pc:docMk/>
            <pc:sldMk cId="1076843894" sldId="2147473887"/>
            <ac:grpSpMk id="6" creationId="{4E87019A-0456-3D58-D249-8D0E3FD31A99}"/>
          </ac:grpSpMkLst>
        </pc:grpChg>
        <pc:picChg chg="del">
          <ac:chgData name="佐々木 寛人 Hiroto Sasaki" userId="b803dc96-0a8c-4f7b-b1eb-02a1e30dcdcb" providerId="ADAL" clId="{C0255CAE-DD34-4A23-9C5D-0D1154D5874E}" dt="2025-06-10T04:16:50.745" v="1829" actId="478"/>
          <ac:picMkLst>
            <pc:docMk/>
            <pc:sldMk cId="1076843894" sldId="2147473887"/>
            <ac:picMk id="70" creationId="{92831EAD-E535-9983-2E39-649C673184CC}"/>
          </ac:picMkLst>
        </pc:picChg>
        <pc:picChg chg="del">
          <ac:chgData name="佐々木 寛人 Hiroto Sasaki" userId="b803dc96-0a8c-4f7b-b1eb-02a1e30dcdcb" providerId="ADAL" clId="{C0255CAE-DD34-4A23-9C5D-0D1154D5874E}" dt="2025-06-10T04:16:50.745" v="1829" actId="478"/>
          <ac:picMkLst>
            <pc:docMk/>
            <pc:sldMk cId="1076843894" sldId="2147473887"/>
            <ac:picMk id="72" creationId="{86D14C44-3A00-B1F6-C0BE-E5D23277182D}"/>
          </ac:picMkLst>
        </pc:picChg>
        <pc:picChg chg="del">
          <ac:chgData name="佐々木 寛人 Hiroto Sasaki" userId="b803dc96-0a8c-4f7b-b1eb-02a1e30dcdcb" providerId="ADAL" clId="{C0255CAE-DD34-4A23-9C5D-0D1154D5874E}" dt="2025-06-10T04:16:50.745" v="1829" actId="478"/>
          <ac:picMkLst>
            <pc:docMk/>
            <pc:sldMk cId="1076843894" sldId="2147473887"/>
            <ac:picMk id="74" creationId="{AB46F468-E546-3A84-5342-3E947C1964CB}"/>
          </ac:picMkLst>
        </pc:picChg>
        <pc:picChg chg="del">
          <ac:chgData name="佐々木 寛人 Hiroto Sasaki" userId="b803dc96-0a8c-4f7b-b1eb-02a1e30dcdcb" providerId="ADAL" clId="{C0255CAE-DD34-4A23-9C5D-0D1154D5874E}" dt="2025-06-10T04:16:50.745" v="1829" actId="478"/>
          <ac:picMkLst>
            <pc:docMk/>
            <pc:sldMk cId="1076843894" sldId="2147473887"/>
            <ac:picMk id="76" creationId="{590C057B-DEF3-F59C-7F63-DF33FC3FA673}"/>
          </ac:picMkLst>
        </pc:picChg>
        <pc:cxnChg chg="mod topLvl">
          <ac:chgData name="佐々木 寛人 Hiroto Sasaki" userId="b803dc96-0a8c-4f7b-b1eb-02a1e30dcdcb" providerId="ADAL" clId="{C0255CAE-DD34-4A23-9C5D-0D1154D5874E}" dt="2025-06-10T04:26:59.681" v="1994" actId="1036"/>
          <ac:cxnSpMkLst>
            <pc:docMk/>
            <pc:sldMk cId="1076843894" sldId="2147473887"/>
            <ac:cxnSpMk id="14" creationId="{ECE5F009-CFC3-8CE6-FA90-B0280CDE5C91}"/>
          </ac:cxnSpMkLst>
        </pc:cxnChg>
        <pc:cxnChg chg="del">
          <ac:chgData name="佐々木 寛人 Hiroto Sasaki" userId="b803dc96-0a8c-4f7b-b1eb-02a1e30dcdcb" providerId="ADAL" clId="{C0255CAE-DD34-4A23-9C5D-0D1154D5874E}" dt="2025-06-10T04:16:53.521" v="1830" actId="478"/>
          <ac:cxnSpMkLst>
            <pc:docMk/>
            <pc:sldMk cId="1076843894" sldId="2147473887"/>
            <ac:cxnSpMk id="56" creationId="{57D5B2E0-2779-EA47-2A08-DAAD12E05602}"/>
          </ac:cxnSpMkLst>
        </pc:cxnChg>
        <pc:cxnChg chg="del">
          <ac:chgData name="佐々木 寛人 Hiroto Sasaki" userId="b803dc96-0a8c-4f7b-b1eb-02a1e30dcdcb" providerId="ADAL" clId="{C0255CAE-DD34-4A23-9C5D-0D1154D5874E}" dt="2025-06-10T04:16:53.521" v="1830" actId="478"/>
          <ac:cxnSpMkLst>
            <pc:docMk/>
            <pc:sldMk cId="1076843894" sldId="2147473887"/>
            <ac:cxnSpMk id="60" creationId="{D8C722AD-D1FA-DDB9-3D26-5D80D00EB52F}"/>
          </ac:cxnSpMkLst>
        </pc:cxnChg>
      </pc:sldChg>
      <pc:sldChg chg="addSp delSp modSp add mod">
        <pc:chgData name="佐々木 寛人 Hiroto Sasaki" userId="b803dc96-0a8c-4f7b-b1eb-02a1e30dcdcb" providerId="ADAL" clId="{C0255CAE-DD34-4A23-9C5D-0D1154D5874E}" dt="2025-06-10T01:57:22.622" v="1044" actId="1076"/>
        <pc:sldMkLst>
          <pc:docMk/>
          <pc:sldMk cId="631616247" sldId="2147473918"/>
        </pc:sldMkLst>
        <pc:spChg chg="mod">
          <ac:chgData name="佐々木 寛人 Hiroto Sasaki" userId="b803dc96-0a8c-4f7b-b1eb-02a1e30dcdcb" providerId="ADAL" clId="{C0255CAE-DD34-4A23-9C5D-0D1154D5874E}" dt="2025-06-10T01:57:22.622" v="1044" actId="1076"/>
          <ac:spMkLst>
            <pc:docMk/>
            <pc:sldMk cId="631616247" sldId="2147473918"/>
            <ac:spMk id="3" creationId="{866E88CC-5335-0106-058F-25450B5E4B49}"/>
          </ac:spMkLst>
        </pc:spChg>
        <pc:spChg chg="del">
          <ac:chgData name="佐々木 寛人 Hiroto Sasaki" userId="b803dc96-0a8c-4f7b-b1eb-02a1e30dcdcb" providerId="ADAL" clId="{C0255CAE-DD34-4A23-9C5D-0D1154D5874E}" dt="2025-06-10T01:56:56.117" v="1040" actId="478"/>
          <ac:spMkLst>
            <pc:docMk/>
            <pc:sldMk cId="631616247" sldId="2147473918"/>
            <ac:spMk id="5" creationId="{B2B32EDC-58ED-0546-CA79-3F4CAEB5A2DE}"/>
          </ac:spMkLst>
        </pc:spChg>
        <pc:spChg chg="del">
          <ac:chgData name="佐々木 寛人 Hiroto Sasaki" userId="b803dc96-0a8c-4f7b-b1eb-02a1e30dcdcb" providerId="ADAL" clId="{C0255CAE-DD34-4A23-9C5D-0D1154D5874E}" dt="2025-06-10T01:56:27.688" v="1039" actId="478"/>
          <ac:spMkLst>
            <pc:docMk/>
            <pc:sldMk cId="631616247" sldId="2147473918"/>
            <ac:spMk id="6" creationId="{4D56FCF5-553A-89A2-A9B7-107D1D0E8B60}"/>
          </ac:spMkLst>
        </pc:spChg>
        <pc:spChg chg="del">
          <ac:chgData name="佐々木 寛人 Hiroto Sasaki" userId="b803dc96-0a8c-4f7b-b1eb-02a1e30dcdcb" providerId="ADAL" clId="{C0255CAE-DD34-4A23-9C5D-0D1154D5874E}" dt="2025-06-10T01:56:27.688" v="1039" actId="478"/>
          <ac:spMkLst>
            <pc:docMk/>
            <pc:sldMk cId="631616247" sldId="2147473918"/>
            <ac:spMk id="7" creationId="{E0501F49-20CA-6796-A2BE-E54E9BF7A786}"/>
          </ac:spMkLst>
        </pc:spChg>
        <pc:spChg chg="mod">
          <ac:chgData name="佐々木 寛人 Hiroto Sasaki" userId="b803dc96-0a8c-4f7b-b1eb-02a1e30dcdcb" providerId="ADAL" clId="{C0255CAE-DD34-4A23-9C5D-0D1154D5874E}" dt="2025-06-10T01:57:22.622" v="1044" actId="1076"/>
          <ac:spMkLst>
            <pc:docMk/>
            <pc:sldMk cId="631616247" sldId="2147473918"/>
            <ac:spMk id="8" creationId="{4941E6B3-3C80-84C3-35FB-2FEE1D00689A}"/>
          </ac:spMkLst>
        </pc:spChg>
        <pc:spChg chg="del">
          <ac:chgData name="佐々木 寛人 Hiroto Sasaki" userId="b803dc96-0a8c-4f7b-b1eb-02a1e30dcdcb" providerId="ADAL" clId="{C0255CAE-DD34-4A23-9C5D-0D1154D5874E}" dt="2025-06-10T01:56:27.688" v="1039" actId="478"/>
          <ac:spMkLst>
            <pc:docMk/>
            <pc:sldMk cId="631616247" sldId="2147473918"/>
            <ac:spMk id="9" creationId="{605A4EA3-3ABB-E1D0-FA37-CD761DD78788}"/>
          </ac:spMkLst>
        </pc:spChg>
        <pc:spChg chg="mod">
          <ac:chgData name="佐々木 寛人 Hiroto Sasaki" userId="b803dc96-0a8c-4f7b-b1eb-02a1e30dcdcb" providerId="ADAL" clId="{C0255CAE-DD34-4A23-9C5D-0D1154D5874E}" dt="2025-06-10T01:57:22.622" v="1044" actId="1076"/>
          <ac:spMkLst>
            <pc:docMk/>
            <pc:sldMk cId="631616247" sldId="2147473918"/>
            <ac:spMk id="10" creationId="{7012C712-FC80-7A82-4423-60AFFD127CB6}"/>
          </ac:spMkLst>
        </pc:spChg>
        <pc:spChg chg="del">
          <ac:chgData name="佐々木 寛人 Hiroto Sasaki" userId="b803dc96-0a8c-4f7b-b1eb-02a1e30dcdcb" providerId="ADAL" clId="{C0255CAE-DD34-4A23-9C5D-0D1154D5874E}" dt="2025-06-10T01:56:22.207" v="1038" actId="478"/>
          <ac:spMkLst>
            <pc:docMk/>
            <pc:sldMk cId="631616247" sldId="2147473918"/>
            <ac:spMk id="11" creationId="{1E8F0D74-7470-05D4-C70A-571C66690E76}"/>
          </ac:spMkLst>
        </pc:spChg>
        <pc:spChg chg="mod">
          <ac:chgData name="佐々木 寛人 Hiroto Sasaki" userId="b803dc96-0a8c-4f7b-b1eb-02a1e30dcdcb" providerId="ADAL" clId="{C0255CAE-DD34-4A23-9C5D-0D1154D5874E}" dt="2025-06-10T01:57:22.622" v="1044" actId="1076"/>
          <ac:spMkLst>
            <pc:docMk/>
            <pc:sldMk cId="631616247" sldId="2147473918"/>
            <ac:spMk id="12" creationId="{1E9F6D76-A4C3-F8DD-30BC-7B812FF3539E}"/>
          </ac:spMkLst>
        </pc:spChg>
        <pc:spChg chg="mod">
          <ac:chgData name="佐々木 寛人 Hiroto Sasaki" userId="b803dc96-0a8c-4f7b-b1eb-02a1e30dcdcb" providerId="ADAL" clId="{C0255CAE-DD34-4A23-9C5D-0D1154D5874E}" dt="2025-06-10T01:57:22.622" v="1044" actId="1076"/>
          <ac:spMkLst>
            <pc:docMk/>
            <pc:sldMk cId="631616247" sldId="2147473918"/>
            <ac:spMk id="13" creationId="{64F0BF54-D1C5-8A78-1B82-6B0D2C3433B2}"/>
          </ac:spMkLst>
        </pc:spChg>
        <pc:spChg chg="mod">
          <ac:chgData name="佐々木 寛人 Hiroto Sasaki" userId="b803dc96-0a8c-4f7b-b1eb-02a1e30dcdcb" providerId="ADAL" clId="{C0255CAE-DD34-4A23-9C5D-0D1154D5874E}" dt="2025-06-10T01:57:22.622" v="1044" actId="1076"/>
          <ac:spMkLst>
            <pc:docMk/>
            <pc:sldMk cId="631616247" sldId="2147473918"/>
            <ac:spMk id="14" creationId="{DF8E6C2D-9CFB-509D-6AF6-91BA69F72058}"/>
          </ac:spMkLst>
        </pc:spChg>
        <pc:spChg chg="mod">
          <ac:chgData name="佐々木 寛人 Hiroto Sasaki" userId="b803dc96-0a8c-4f7b-b1eb-02a1e30dcdcb" providerId="ADAL" clId="{C0255CAE-DD34-4A23-9C5D-0D1154D5874E}" dt="2025-06-10T01:57:22.622" v="1044" actId="1076"/>
          <ac:spMkLst>
            <pc:docMk/>
            <pc:sldMk cId="631616247" sldId="2147473918"/>
            <ac:spMk id="15" creationId="{4E8229E8-1832-650C-EE5B-D54798312631}"/>
          </ac:spMkLst>
        </pc:spChg>
        <pc:spChg chg="mod">
          <ac:chgData name="佐々木 寛人 Hiroto Sasaki" userId="b803dc96-0a8c-4f7b-b1eb-02a1e30dcdcb" providerId="ADAL" clId="{C0255CAE-DD34-4A23-9C5D-0D1154D5874E}" dt="2025-06-10T01:57:22.622" v="1044" actId="1076"/>
          <ac:spMkLst>
            <pc:docMk/>
            <pc:sldMk cId="631616247" sldId="2147473918"/>
            <ac:spMk id="16" creationId="{21CF6D76-B032-41E5-3A3F-EF40E94170E3}"/>
          </ac:spMkLst>
        </pc:spChg>
        <pc:spChg chg="mod">
          <ac:chgData name="佐々木 寛人 Hiroto Sasaki" userId="b803dc96-0a8c-4f7b-b1eb-02a1e30dcdcb" providerId="ADAL" clId="{C0255CAE-DD34-4A23-9C5D-0D1154D5874E}" dt="2025-06-10T01:57:22.622" v="1044" actId="1076"/>
          <ac:spMkLst>
            <pc:docMk/>
            <pc:sldMk cId="631616247" sldId="2147473918"/>
            <ac:spMk id="17" creationId="{9322CB84-B9B7-4D72-84C5-2B3D496E73B6}"/>
          </ac:spMkLst>
        </pc:spChg>
        <pc:spChg chg="mod">
          <ac:chgData name="佐々木 寛人 Hiroto Sasaki" userId="b803dc96-0a8c-4f7b-b1eb-02a1e30dcdcb" providerId="ADAL" clId="{C0255CAE-DD34-4A23-9C5D-0D1154D5874E}" dt="2025-06-10T01:57:22.622" v="1044" actId="1076"/>
          <ac:spMkLst>
            <pc:docMk/>
            <pc:sldMk cId="631616247" sldId="2147473918"/>
            <ac:spMk id="18" creationId="{DDE79B4D-CDDB-43F0-8F9A-99E38447BC6B}"/>
          </ac:spMkLst>
        </pc:spChg>
        <pc:spChg chg="mod">
          <ac:chgData name="佐々木 寛人 Hiroto Sasaki" userId="b803dc96-0a8c-4f7b-b1eb-02a1e30dcdcb" providerId="ADAL" clId="{C0255CAE-DD34-4A23-9C5D-0D1154D5874E}" dt="2025-06-10T01:57:22.622" v="1044" actId="1076"/>
          <ac:spMkLst>
            <pc:docMk/>
            <pc:sldMk cId="631616247" sldId="2147473918"/>
            <ac:spMk id="19" creationId="{591CAA19-BAE2-B41A-2468-73D721741708}"/>
          </ac:spMkLst>
        </pc:spChg>
        <pc:spChg chg="mod">
          <ac:chgData name="佐々木 寛人 Hiroto Sasaki" userId="b803dc96-0a8c-4f7b-b1eb-02a1e30dcdcb" providerId="ADAL" clId="{C0255CAE-DD34-4A23-9C5D-0D1154D5874E}" dt="2025-06-10T01:57:22.622" v="1044" actId="1076"/>
          <ac:spMkLst>
            <pc:docMk/>
            <pc:sldMk cId="631616247" sldId="2147473918"/>
            <ac:spMk id="20" creationId="{1638C649-E2FC-61F0-A158-870182F6866A}"/>
          </ac:spMkLst>
        </pc:spChg>
        <pc:spChg chg="mod">
          <ac:chgData name="佐々木 寛人 Hiroto Sasaki" userId="b803dc96-0a8c-4f7b-b1eb-02a1e30dcdcb" providerId="ADAL" clId="{C0255CAE-DD34-4A23-9C5D-0D1154D5874E}" dt="2025-06-10T01:57:22.622" v="1044" actId="1076"/>
          <ac:spMkLst>
            <pc:docMk/>
            <pc:sldMk cId="631616247" sldId="2147473918"/>
            <ac:spMk id="21" creationId="{B4CB23E5-4E7A-8D36-1340-E131680C7D51}"/>
          </ac:spMkLst>
        </pc:spChg>
        <pc:spChg chg="mod">
          <ac:chgData name="佐々木 寛人 Hiroto Sasaki" userId="b803dc96-0a8c-4f7b-b1eb-02a1e30dcdcb" providerId="ADAL" clId="{C0255CAE-DD34-4A23-9C5D-0D1154D5874E}" dt="2025-06-10T01:57:22.622" v="1044" actId="1076"/>
          <ac:spMkLst>
            <pc:docMk/>
            <pc:sldMk cId="631616247" sldId="2147473918"/>
            <ac:spMk id="22" creationId="{82DE033E-A6A2-AF99-5B23-F213982F2375}"/>
          </ac:spMkLst>
        </pc:spChg>
        <pc:spChg chg="mod">
          <ac:chgData name="佐々木 寛人 Hiroto Sasaki" userId="b803dc96-0a8c-4f7b-b1eb-02a1e30dcdcb" providerId="ADAL" clId="{C0255CAE-DD34-4A23-9C5D-0D1154D5874E}" dt="2025-06-10T01:57:22.622" v="1044" actId="1076"/>
          <ac:spMkLst>
            <pc:docMk/>
            <pc:sldMk cId="631616247" sldId="2147473918"/>
            <ac:spMk id="23" creationId="{921CFC20-F174-FFAB-462F-6B3A2BDC5708}"/>
          </ac:spMkLst>
        </pc:spChg>
        <pc:spChg chg="mod">
          <ac:chgData name="佐々木 寛人 Hiroto Sasaki" userId="b803dc96-0a8c-4f7b-b1eb-02a1e30dcdcb" providerId="ADAL" clId="{C0255CAE-DD34-4A23-9C5D-0D1154D5874E}" dt="2025-06-10T01:57:22.622" v="1044" actId="1076"/>
          <ac:spMkLst>
            <pc:docMk/>
            <pc:sldMk cId="631616247" sldId="2147473918"/>
            <ac:spMk id="24" creationId="{B96AD56F-038B-7363-E1BC-B2C2B2D59D5D}"/>
          </ac:spMkLst>
        </pc:spChg>
        <pc:spChg chg="mod">
          <ac:chgData name="佐々木 寛人 Hiroto Sasaki" userId="b803dc96-0a8c-4f7b-b1eb-02a1e30dcdcb" providerId="ADAL" clId="{C0255CAE-DD34-4A23-9C5D-0D1154D5874E}" dt="2025-06-10T01:57:22.622" v="1044" actId="1076"/>
          <ac:spMkLst>
            <pc:docMk/>
            <pc:sldMk cId="631616247" sldId="2147473918"/>
            <ac:spMk id="26" creationId="{F6D55737-865D-C5B3-8F1E-6552389BDE5D}"/>
          </ac:spMkLst>
        </pc:spChg>
        <pc:spChg chg="mod">
          <ac:chgData name="佐々木 寛人 Hiroto Sasaki" userId="b803dc96-0a8c-4f7b-b1eb-02a1e30dcdcb" providerId="ADAL" clId="{C0255CAE-DD34-4A23-9C5D-0D1154D5874E}" dt="2025-06-10T01:57:22.622" v="1044" actId="1076"/>
          <ac:spMkLst>
            <pc:docMk/>
            <pc:sldMk cId="631616247" sldId="2147473918"/>
            <ac:spMk id="27" creationId="{356668DB-589A-032B-CF1B-8EE5A58DA241}"/>
          </ac:spMkLst>
        </pc:spChg>
        <pc:spChg chg="mod">
          <ac:chgData name="佐々木 寛人 Hiroto Sasaki" userId="b803dc96-0a8c-4f7b-b1eb-02a1e30dcdcb" providerId="ADAL" clId="{C0255CAE-DD34-4A23-9C5D-0D1154D5874E}" dt="2025-06-10T01:57:22.622" v="1044" actId="1076"/>
          <ac:spMkLst>
            <pc:docMk/>
            <pc:sldMk cId="631616247" sldId="2147473918"/>
            <ac:spMk id="28" creationId="{CDA35599-9886-2FD2-D2E4-839DCAE76E7A}"/>
          </ac:spMkLst>
        </pc:spChg>
        <pc:spChg chg="mod">
          <ac:chgData name="佐々木 寛人 Hiroto Sasaki" userId="b803dc96-0a8c-4f7b-b1eb-02a1e30dcdcb" providerId="ADAL" clId="{C0255CAE-DD34-4A23-9C5D-0D1154D5874E}" dt="2025-06-10T01:57:22.622" v="1044" actId="1076"/>
          <ac:spMkLst>
            <pc:docMk/>
            <pc:sldMk cId="631616247" sldId="2147473918"/>
            <ac:spMk id="29" creationId="{193B774F-B3DE-929E-C9DF-EEA757DCA9D4}"/>
          </ac:spMkLst>
        </pc:spChg>
        <pc:spChg chg="mod">
          <ac:chgData name="佐々木 寛人 Hiroto Sasaki" userId="b803dc96-0a8c-4f7b-b1eb-02a1e30dcdcb" providerId="ADAL" clId="{C0255CAE-DD34-4A23-9C5D-0D1154D5874E}" dt="2025-06-10T01:57:22.622" v="1044" actId="1076"/>
          <ac:spMkLst>
            <pc:docMk/>
            <pc:sldMk cId="631616247" sldId="2147473918"/>
            <ac:spMk id="30" creationId="{84FE3EFB-972F-7093-ACAD-4BBC3C297E0B}"/>
          </ac:spMkLst>
        </pc:spChg>
        <pc:spChg chg="add del mod">
          <ac:chgData name="佐々木 寛人 Hiroto Sasaki" userId="b803dc96-0a8c-4f7b-b1eb-02a1e30dcdcb" providerId="ADAL" clId="{C0255CAE-DD34-4A23-9C5D-0D1154D5874E}" dt="2025-06-10T01:56:58.281" v="1041" actId="478"/>
          <ac:spMkLst>
            <pc:docMk/>
            <pc:sldMk cId="631616247" sldId="2147473918"/>
            <ac:spMk id="31" creationId="{BD1B8C4D-4F1A-F945-E05A-C4F51EBDE41A}"/>
          </ac:spMkLst>
        </pc:spChg>
        <pc:spChg chg="mod">
          <ac:chgData name="佐々木 寛人 Hiroto Sasaki" userId="b803dc96-0a8c-4f7b-b1eb-02a1e30dcdcb" providerId="ADAL" clId="{C0255CAE-DD34-4A23-9C5D-0D1154D5874E}" dt="2025-06-10T01:57:22.622" v="1044" actId="1076"/>
          <ac:spMkLst>
            <pc:docMk/>
            <pc:sldMk cId="631616247" sldId="2147473918"/>
            <ac:spMk id="32" creationId="{6195F70B-372C-A516-45DF-4D4A4FFF2EB8}"/>
          </ac:spMkLst>
        </pc:spChg>
        <pc:spChg chg="mod">
          <ac:chgData name="佐々木 寛人 Hiroto Sasaki" userId="b803dc96-0a8c-4f7b-b1eb-02a1e30dcdcb" providerId="ADAL" clId="{C0255CAE-DD34-4A23-9C5D-0D1154D5874E}" dt="2025-06-10T01:57:22.622" v="1044" actId="1076"/>
          <ac:spMkLst>
            <pc:docMk/>
            <pc:sldMk cId="631616247" sldId="2147473918"/>
            <ac:spMk id="33" creationId="{0AB77359-216D-EC70-8C56-CB466A531DD8}"/>
          </ac:spMkLst>
        </pc:spChg>
        <pc:spChg chg="mod">
          <ac:chgData name="佐々木 寛人 Hiroto Sasaki" userId="b803dc96-0a8c-4f7b-b1eb-02a1e30dcdcb" providerId="ADAL" clId="{C0255CAE-DD34-4A23-9C5D-0D1154D5874E}" dt="2025-06-10T01:57:22.622" v="1044" actId="1076"/>
          <ac:spMkLst>
            <pc:docMk/>
            <pc:sldMk cId="631616247" sldId="2147473918"/>
            <ac:spMk id="34" creationId="{30BC1664-9422-F5AA-CE45-A294980F24F0}"/>
          </ac:spMkLst>
        </pc:spChg>
        <pc:spChg chg="mod">
          <ac:chgData name="佐々木 寛人 Hiroto Sasaki" userId="b803dc96-0a8c-4f7b-b1eb-02a1e30dcdcb" providerId="ADAL" clId="{C0255CAE-DD34-4A23-9C5D-0D1154D5874E}" dt="2025-06-10T01:57:22.622" v="1044" actId="1076"/>
          <ac:spMkLst>
            <pc:docMk/>
            <pc:sldMk cId="631616247" sldId="2147473918"/>
            <ac:spMk id="35" creationId="{B3FD3301-78DF-1012-08CC-1306394ECFDE}"/>
          </ac:spMkLst>
        </pc:spChg>
        <pc:spChg chg="mod">
          <ac:chgData name="佐々木 寛人 Hiroto Sasaki" userId="b803dc96-0a8c-4f7b-b1eb-02a1e30dcdcb" providerId="ADAL" clId="{C0255CAE-DD34-4A23-9C5D-0D1154D5874E}" dt="2025-06-10T01:57:22.622" v="1044" actId="1076"/>
          <ac:spMkLst>
            <pc:docMk/>
            <pc:sldMk cId="631616247" sldId="2147473918"/>
            <ac:spMk id="36" creationId="{85AFF464-D3DB-1189-9618-8D9229B0E68B}"/>
          </ac:spMkLst>
        </pc:spChg>
        <pc:spChg chg="mod">
          <ac:chgData name="佐々木 寛人 Hiroto Sasaki" userId="b803dc96-0a8c-4f7b-b1eb-02a1e30dcdcb" providerId="ADAL" clId="{C0255CAE-DD34-4A23-9C5D-0D1154D5874E}" dt="2025-06-10T01:57:22.622" v="1044" actId="1076"/>
          <ac:spMkLst>
            <pc:docMk/>
            <pc:sldMk cId="631616247" sldId="2147473918"/>
            <ac:spMk id="37" creationId="{D9D3161A-3BFE-88A3-2364-1E500110FABF}"/>
          </ac:spMkLst>
        </pc:spChg>
        <pc:spChg chg="mod">
          <ac:chgData name="佐々木 寛人 Hiroto Sasaki" userId="b803dc96-0a8c-4f7b-b1eb-02a1e30dcdcb" providerId="ADAL" clId="{C0255CAE-DD34-4A23-9C5D-0D1154D5874E}" dt="2025-06-10T01:57:22.622" v="1044" actId="1076"/>
          <ac:spMkLst>
            <pc:docMk/>
            <pc:sldMk cId="631616247" sldId="2147473918"/>
            <ac:spMk id="38" creationId="{E46FD6E0-CF79-6C56-250A-E6759842FE5B}"/>
          </ac:spMkLst>
        </pc:spChg>
        <pc:spChg chg="mod">
          <ac:chgData name="佐々木 寛人 Hiroto Sasaki" userId="b803dc96-0a8c-4f7b-b1eb-02a1e30dcdcb" providerId="ADAL" clId="{C0255CAE-DD34-4A23-9C5D-0D1154D5874E}" dt="2025-06-10T01:57:22.622" v="1044" actId="1076"/>
          <ac:spMkLst>
            <pc:docMk/>
            <pc:sldMk cId="631616247" sldId="2147473918"/>
            <ac:spMk id="39" creationId="{0F926799-F08E-B973-6AC6-1DA7A17F897C}"/>
          </ac:spMkLst>
        </pc:spChg>
        <pc:spChg chg="del">
          <ac:chgData name="佐々木 寛人 Hiroto Sasaki" userId="b803dc96-0a8c-4f7b-b1eb-02a1e30dcdcb" providerId="ADAL" clId="{C0255CAE-DD34-4A23-9C5D-0D1154D5874E}" dt="2025-06-10T01:56:27.688" v="1039" actId="478"/>
          <ac:spMkLst>
            <pc:docMk/>
            <pc:sldMk cId="631616247" sldId="2147473918"/>
            <ac:spMk id="40" creationId="{A51BBF89-FDCB-F2E1-F857-DDFCC5F12D9A}"/>
          </ac:spMkLst>
        </pc:spChg>
        <pc:spChg chg="mod">
          <ac:chgData name="佐々木 寛人 Hiroto Sasaki" userId="b803dc96-0a8c-4f7b-b1eb-02a1e30dcdcb" providerId="ADAL" clId="{C0255CAE-DD34-4A23-9C5D-0D1154D5874E}" dt="2025-06-10T01:57:22.622" v="1044" actId="1076"/>
          <ac:spMkLst>
            <pc:docMk/>
            <pc:sldMk cId="631616247" sldId="2147473918"/>
            <ac:spMk id="41" creationId="{4B55F8A0-6353-7481-FF0E-10DF567B66CE}"/>
          </ac:spMkLst>
        </pc:spChg>
        <pc:spChg chg="mod">
          <ac:chgData name="佐々木 寛人 Hiroto Sasaki" userId="b803dc96-0a8c-4f7b-b1eb-02a1e30dcdcb" providerId="ADAL" clId="{C0255CAE-DD34-4A23-9C5D-0D1154D5874E}" dt="2025-06-10T01:57:22.622" v="1044" actId="1076"/>
          <ac:spMkLst>
            <pc:docMk/>
            <pc:sldMk cId="631616247" sldId="2147473918"/>
            <ac:spMk id="42" creationId="{60CD365C-BC87-71D4-4DCF-C48609E7E892}"/>
          </ac:spMkLst>
        </pc:spChg>
        <pc:spChg chg="mod">
          <ac:chgData name="佐々木 寛人 Hiroto Sasaki" userId="b803dc96-0a8c-4f7b-b1eb-02a1e30dcdcb" providerId="ADAL" clId="{C0255CAE-DD34-4A23-9C5D-0D1154D5874E}" dt="2025-06-10T01:57:22.622" v="1044" actId="1076"/>
          <ac:spMkLst>
            <pc:docMk/>
            <pc:sldMk cId="631616247" sldId="2147473918"/>
            <ac:spMk id="43" creationId="{AB5F0171-DA49-84BF-7456-259C72C8F99D}"/>
          </ac:spMkLst>
        </pc:spChg>
        <pc:spChg chg="mod">
          <ac:chgData name="佐々木 寛人 Hiroto Sasaki" userId="b803dc96-0a8c-4f7b-b1eb-02a1e30dcdcb" providerId="ADAL" clId="{C0255CAE-DD34-4A23-9C5D-0D1154D5874E}" dt="2025-06-10T01:57:22.622" v="1044" actId="1076"/>
          <ac:spMkLst>
            <pc:docMk/>
            <pc:sldMk cId="631616247" sldId="2147473918"/>
            <ac:spMk id="44" creationId="{6FF35110-FEFE-9E13-B9B7-69E97943852F}"/>
          </ac:spMkLst>
        </pc:spChg>
        <pc:spChg chg="mod">
          <ac:chgData name="佐々木 寛人 Hiroto Sasaki" userId="b803dc96-0a8c-4f7b-b1eb-02a1e30dcdcb" providerId="ADAL" clId="{C0255CAE-DD34-4A23-9C5D-0D1154D5874E}" dt="2025-06-10T01:57:22.622" v="1044" actId="1076"/>
          <ac:spMkLst>
            <pc:docMk/>
            <pc:sldMk cId="631616247" sldId="2147473918"/>
            <ac:spMk id="45" creationId="{14C50071-A59C-BEDF-7C7E-FF88CF43F0DD}"/>
          </ac:spMkLst>
        </pc:spChg>
        <pc:spChg chg="mod">
          <ac:chgData name="佐々木 寛人 Hiroto Sasaki" userId="b803dc96-0a8c-4f7b-b1eb-02a1e30dcdcb" providerId="ADAL" clId="{C0255CAE-DD34-4A23-9C5D-0D1154D5874E}" dt="2025-06-10T01:57:22.622" v="1044" actId="1076"/>
          <ac:spMkLst>
            <pc:docMk/>
            <pc:sldMk cId="631616247" sldId="2147473918"/>
            <ac:spMk id="46" creationId="{8EAE708D-5E29-1068-23A0-056BA78AC223}"/>
          </ac:spMkLst>
        </pc:spChg>
        <pc:spChg chg="mod">
          <ac:chgData name="佐々木 寛人 Hiroto Sasaki" userId="b803dc96-0a8c-4f7b-b1eb-02a1e30dcdcb" providerId="ADAL" clId="{C0255CAE-DD34-4A23-9C5D-0D1154D5874E}" dt="2025-06-10T01:57:22.622" v="1044" actId="1076"/>
          <ac:spMkLst>
            <pc:docMk/>
            <pc:sldMk cId="631616247" sldId="2147473918"/>
            <ac:spMk id="47" creationId="{0C17B882-DC50-B41F-70A7-05A1EDC4533C}"/>
          </ac:spMkLst>
        </pc:spChg>
        <pc:spChg chg="mod">
          <ac:chgData name="佐々木 寛人 Hiroto Sasaki" userId="b803dc96-0a8c-4f7b-b1eb-02a1e30dcdcb" providerId="ADAL" clId="{C0255CAE-DD34-4A23-9C5D-0D1154D5874E}" dt="2025-06-10T01:57:22.622" v="1044" actId="1076"/>
          <ac:spMkLst>
            <pc:docMk/>
            <pc:sldMk cId="631616247" sldId="2147473918"/>
            <ac:spMk id="48" creationId="{37286055-20B8-D36B-B166-2BEC5AD89724}"/>
          </ac:spMkLst>
        </pc:spChg>
        <pc:spChg chg="mod">
          <ac:chgData name="佐々木 寛人 Hiroto Sasaki" userId="b803dc96-0a8c-4f7b-b1eb-02a1e30dcdcb" providerId="ADAL" clId="{C0255CAE-DD34-4A23-9C5D-0D1154D5874E}" dt="2025-06-10T01:57:22.622" v="1044" actId="1076"/>
          <ac:spMkLst>
            <pc:docMk/>
            <pc:sldMk cId="631616247" sldId="2147473918"/>
            <ac:spMk id="49" creationId="{D02A5A33-864E-FE43-AE1A-C606CC2C79C9}"/>
          </ac:spMkLst>
        </pc:spChg>
        <pc:spChg chg="mod">
          <ac:chgData name="佐々木 寛人 Hiroto Sasaki" userId="b803dc96-0a8c-4f7b-b1eb-02a1e30dcdcb" providerId="ADAL" clId="{C0255CAE-DD34-4A23-9C5D-0D1154D5874E}" dt="2025-06-10T01:57:22.622" v="1044" actId="1076"/>
          <ac:spMkLst>
            <pc:docMk/>
            <pc:sldMk cId="631616247" sldId="2147473918"/>
            <ac:spMk id="50" creationId="{E8DB9262-AAD7-DD92-A6B0-07B4C663A690}"/>
          </ac:spMkLst>
        </pc:spChg>
        <pc:spChg chg="mod">
          <ac:chgData name="佐々木 寛人 Hiroto Sasaki" userId="b803dc96-0a8c-4f7b-b1eb-02a1e30dcdcb" providerId="ADAL" clId="{C0255CAE-DD34-4A23-9C5D-0D1154D5874E}" dt="2025-06-10T01:57:22.622" v="1044" actId="1076"/>
          <ac:spMkLst>
            <pc:docMk/>
            <pc:sldMk cId="631616247" sldId="2147473918"/>
            <ac:spMk id="51" creationId="{B6754FCF-C5B6-0847-2E9F-461DE19A4D12}"/>
          </ac:spMkLst>
        </pc:spChg>
        <pc:spChg chg="mod">
          <ac:chgData name="佐々木 寛人 Hiroto Sasaki" userId="b803dc96-0a8c-4f7b-b1eb-02a1e30dcdcb" providerId="ADAL" clId="{C0255CAE-DD34-4A23-9C5D-0D1154D5874E}" dt="2025-06-10T01:57:22.622" v="1044" actId="1076"/>
          <ac:spMkLst>
            <pc:docMk/>
            <pc:sldMk cId="631616247" sldId="2147473918"/>
            <ac:spMk id="52" creationId="{377417CF-5306-A3C9-0815-18A4C191A2BA}"/>
          </ac:spMkLst>
        </pc:spChg>
        <pc:spChg chg="mod">
          <ac:chgData name="佐々木 寛人 Hiroto Sasaki" userId="b803dc96-0a8c-4f7b-b1eb-02a1e30dcdcb" providerId="ADAL" clId="{C0255CAE-DD34-4A23-9C5D-0D1154D5874E}" dt="2025-06-10T01:57:22.622" v="1044" actId="1076"/>
          <ac:spMkLst>
            <pc:docMk/>
            <pc:sldMk cId="631616247" sldId="2147473918"/>
            <ac:spMk id="53" creationId="{B8B711B7-C251-25EB-74B6-4EA5C870D04E}"/>
          </ac:spMkLst>
        </pc:spChg>
        <pc:spChg chg="mod">
          <ac:chgData name="佐々木 寛人 Hiroto Sasaki" userId="b803dc96-0a8c-4f7b-b1eb-02a1e30dcdcb" providerId="ADAL" clId="{C0255CAE-DD34-4A23-9C5D-0D1154D5874E}" dt="2025-06-10T01:57:22.622" v="1044" actId="1076"/>
          <ac:spMkLst>
            <pc:docMk/>
            <pc:sldMk cId="631616247" sldId="2147473918"/>
            <ac:spMk id="54" creationId="{C75E2674-42E7-874A-574E-7C174B62454E}"/>
          </ac:spMkLst>
        </pc:spChg>
        <pc:spChg chg="mod">
          <ac:chgData name="佐々木 寛人 Hiroto Sasaki" userId="b803dc96-0a8c-4f7b-b1eb-02a1e30dcdcb" providerId="ADAL" clId="{C0255CAE-DD34-4A23-9C5D-0D1154D5874E}" dt="2025-06-10T01:57:22.622" v="1044" actId="1076"/>
          <ac:spMkLst>
            <pc:docMk/>
            <pc:sldMk cId="631616247" sldId="2147473918"/>
            <ac:spMk id="55" creationId="{5BB70824-46BF-A874-4730-CF1A7609113C}"/>
          </ac:spMkLst>
        </pc:spChg>
        <pc:spChg chg="mod">
          <ac:chgData name="佐々木 寛人 Hiroto Sasaki" userId="b803dc96-0a8c-4f7b-b1eb-02a1e30dcdcb" providerId="ADAL" clId="{C0255CAE-DD34-4A23-9C5D-0D1154D5874E}" dt="2025-06-10T01:57:22.622" v="1044" actId="1076"/>
          <ac:spMkLst>
            <pc:docMk/>
            <pc:sldMk cId="631616247" sldId="2147473918"/>
            <ac:spMk id="56" creationId="{298B8CCD-8ADA-600A-4D46-220E6D6781DB}"/>
          </ac:spMkLst>
        </pc:spChg>
        <pc:spChg chg="mod">
          <ac:chgData name="佐々木 寛人 Hiroto Sasaki" userId="b803dc96-0a8c-4f7b-b1eb-02a1e30dcdcb" providerId="ADAL" clId="{C0255CAE-DD34-4A23-9C5D-0D1154D5874E}" dt="2025-06-10T01:57:22.622" v="1044" actId="1076"/>
          <ac:spMkLst>
            <pc:docMk/>
            <pc:sldMk cId="631616247" sldId="2147473918"/>
            <ac:spMk id="57" creationId="{49D76AF1-58C2-CD6B-8875-797F51B93245}"/>
          </ac:spMkLst>
        </pc:spChg>
        <pc:spChg chg="mod">
          <ac:chgData name="佐々木 寛人 Hiroto Sasaki" userId="b803dc96-0a8c-4f7b-b1eb-02a1e30dcdcb" providerId="ADAL" clId="{C0255CAE-DD34-4A23-9C5D-0D1154D5874E}" dt="2025-06-10T01:57:22.622" v="1044" actId="1076"/>
          <ac:spMkLst>
            <pc:docMk/>
            <pc:sldMk cId="631616247" sldId="2147473918"/>
            <ac:spMk id="58" creationId="{E71A16E8-2DA9-DD6E-E76D-622C725D1737}"/>
          </ac:spMkLst>
        </pc:spChg>
        <pc:spChg chg="mod">
          <ac:chgData name="佐々木 寛人 Hiroto Sasaki" userId="b803dc96-0a8c-4f7b-b1eb-02a1e30dcdcb" providerId="ADAL" clId="{C0255CAE-DD34-4A23-9C5D-0D1154D5874E}" dt="2025-06-10T01:57:22.622" v="1044" actId="1076"/>
          <ac:spMkLst>
            <pc:docMk/>
            <pc:sldMk cId="631616247" sldId="2147473918"/>
            <ac:spMk id="59" creationId="{59E6A3AD-5C7B-6FCB-16A0-6CC83D9BC1B4}"/>
          </ac:spMkLst>
        </pc:spChg>
        <pc:spChg chg="mod">
          <ac:chgData name="佐々木 寛人 Hiroto Sasaki" userId="b803dc96-0a8c-4f7b-b1eb-02a1e30dcdcb" providerId="ADAL" clId="{C0255CAE-DD34-4A23-9C5D-0D1154D5874E}" dt="2025-06-10T01:57:22.622" v="1044" actId="1076"/>
          <ac:spMkLst>
            <pc:docMk/>
            <pc:sldMk cId="631616247" sldId="2147473918"/>
            <ac:spMk id="64" creationId="{C0486567-051B-FDC0-98F5-46F38FBDE1BD}"/>
          </ac:spMkLst>
        </pc:spChg>
        <pc:spChg chg="mod">
          <ac:chgData name="佐々木 寛人 Hiroto Sasaki" userId="b803dc96-0a8c-4f7b-b1eb-02a1e30dcdcb" providerId="ADAL" clId="{C0255CAE-DD34-4A23-9C5D-0D1154D5874E}" dt="2025-06-10T01:57:22.622" v="1044" actId="1076"/>
          <ac:spMkLst>
            <pc:docMk/>
            <pc:sldMk cId="631616247" sldId="2147473918"/>
            <ac:spMk id="65" creationId="{B8CFD000-A674-400E-28ED-0D3A3B10FE44}"/>
          </ac:spMkLst>
        </pc:spChg>
        <pc:spChg chg="mod">
          <ac:chgData name="佐々木 寛人 Hiroto Sasaki" userId="b803dc96-0a8c-4f7b-b1eb-02a1e30dcdcb" providerId="ADAL" clId="{C0255CAE-DD34-4A23-9C5D-0D1154D5874E}" dt="2025-06-10T01:57:22.622" v="1044" actId="1076"/>
          <ac:spMkLst>
            <pc:docMk/>
            <pc:sldMk cId="631616247" sldId="2147473918"/>
            <ac:spMk id="66" creationId="{2319966C-FACB-F042-ED04-D88BFB2443E3}"/>
          </ac:spMkLst>
        </pc:spChg>
        <pc:spChg chg="mod">
          <ac:chgData name="佐々木 寛人 Hiroto Sasaki" userId="b803dc96-0a8c-4f7b-b1eb-02a1e30dcdcb" providerId="ADAL" clId="{C0255CAE-DD34-4A23-9C5D-0D1154D5874E}" dt="2025-06-10T01:57:22.622" v="1044" actId="1076"/>
          <ac:spMkLst>
            <pc:docMk/>
            <pc:sldMk cId="631616247" sldId="2147473918"/>
            <ac:spMk id="67" creationId="{EADD94B3-3150-66D2-676D-90A605A08421}"/>
          </ac:spMkLst>
        </pc:spChg>
        <pc:spChg chg="mod">
          <ac:chgData name="佐々木 寛人 Hiroto Sasaki" userId="b803dc96-0a8c-4f7b-b1eb-02a1e30dcdcb" providerId="ADAL" clId="{C0255CAE-DD34-4A23-9C5D-0D1154D5874E}" dt="2025-06-10T01:57:22.622" v="1044" actId="1076"/>
          <ac:spMkLst>
            <pc:docMk/>
            <pc:sldMk cId="631616247" sldId="2147473918"/>
            <ac:spMk id="68" creationId="{89DBBB8B-8B4F-03FD-FDEB-95A55A6FADC9}"/>
          </ac:spMkLst>
        </pc:spChg>
        <pc:spChg chg="mod">
          <ac:chgData name="佐々木 寛人 Hiroto Sasaki" userId="b803dc96-0a8c-4f7b-b1eb-02a1e30dcdcb" providerId="ADAL" clId="{C0255CAE-DD34-4A23-9C5D-0D1154D5874E}" dt="2025-06-10T01:57:22.622" v="1044" actId="1076"/>
          <ac:spMkLst>
            <pc:docMk/>
            <pc:sldMk cId="631616247" sldId="2147473918"/>
            <ac:spMk id="69" creationId="{441B4611-0E81-2AAF-25E3-E04186051561}"/>
          </ac:spMkLst>
        </pc:spChg>
        <pc:spChg chg="mod">
          <ac:chgData name="佐々木 寛人 Hiroto Sasaki" userId="b803dc96-0a8c-4f7b-b1eb-02a1e30dcdcb" providerId="ADAL" clId="{C0255CAE-DD34-4A23-9C5D-0D1154D5874E}" dt="2025-06-10T01:57:22.622" v="1044" actId="1076"/>
          <ac:spMkLst>
            <pc:docMk/>
            <pc:sldMk cId="631616247" sldId="2147473918"/>
            <ac:spMk id="70" creationId="{2894B0F9-221C-0F7A-D409-EB3F5BD30507}"/>
          </ac:spMkLst>
        </pc:spChg>
        <pc:spChg chg="mod">
          <ac:chgData name="佐々木 寛人 Hiroto Sasaki" userId="b803dc96-0a8c-4f7b-b1eb-02a1e30dcdcb" providerId="ADAL" clId="{C0255CAE-DD34-4A23-9C5D-0D1154D5874E}" dt="2025-06-10T01:57:22.622" v="1044" actId="1076"/>
          <ac:spMkLst>
            <pc:docMk/>
            <pc:sldMk cId="631616247" sldId="2147473918"/>
            <ac:spMk id="71" creationId="{D3F21BF0-40B5-A23A-3C9E-60255F7DF296}"/>
          </ac:spMkLst>
        </pc:spChg>
        <pc:spChg chg="mod">
          <ac:chgData name="佐々木 寛人 Hiroto Sasaki" userId="b803dc96-0a8c-4f7b-b1eb-02a1e30dcdcb" providerId="ADAL" clId="{C0255CAE-DD34-4A23-9C5D-0D1154D5874E}" dt="2025-06-10T01:57:22.622" v="1044" actId="1076"/>
          <ac:spMkLst>
            <pc:docMk/>
            <pc:sldMk cId="631616247" sldId="2147473918"/>
            <ac:spMk id="72" creationId="{3A5E6013-93C1-B584-3083-18BF799D48F5}"/>
          </ac:spMkLst>
        </pc:spChg>
        <pc:spChg chg="mod">
          <ac:chgData name="佐々木 寛人 Hiroto Sasaki" userId="b803dc96-0a8c-4f7b-b1eb-02a1e30dcdcb" providerId="ADAL" clId="{C0255CAE-DD34-4A23-9C5D-0D1154D5874E}" dt="2025-06-10T01:57:22.622" v="1044" actId="1076"/>
          <ac:spMkLst>
            <pc:docMk/>
            <pc:sldMk cId="631616247" sldId="2147473918"/>
            <ac:spMk id="73" creationId="{CA2A3E79-7F15-38BF-F038-1E620DCB09F2}"/>
          </ac:spMkLst>
        </pc:spChg>
        <pc:spChg chg="mod">
          <ac:chgData name="佐々木 寛人 Hiroto Sasaki" userId="b803dc96-0a8c-4f7b-b1eb-02a1e30dcdcb" providerId="ADAL" clId="{C0255CAE-DD34-4A23-9C5D-0D1154D5874E}" dt="2025-06-10T01:57:22.622" v="1044" actId="1076"/>
          <ac:spMkLst>
            <pc:docMk/>
            <pc:sldMk cId="631616247" sldId="2147473918"/>
            <ac:spMk id="74" creationId="{EFF0CBF4-BE0C-C6C5-CDD1-B4BFCE4E3ADA}"/>
          </ac:spMkLst>
        </pc:spChg>
        <pc:spChg chg="mod">
          <ac:chgData name="佐々木 寛人 Hiroto Sasaki" userId="b803dc96-0a8c-4f7b-b1eb-02a1e30dcdcb" providerId="ADAL" clId="{C0255CAE-DD34-4A23-9C5D-0D1154D5874E}" dt="2025-06-10T01:57:22.622" v="1044" actId="1076"/>
          <ac:spMkLst>
            <pc:docMk/>
            <pc:sldMk cId="631616247" sldId="2147473918"/>
            <ac:spMk id="75" creationId="{5FAF5978-8D56-7580-76A4-739180DF9A66}"/>
          </ac:spMkLst>
        </pc:spChg>
        <pc:spChg chg="mod">
          <ac:chgData name="佐々木 寛人 Hiroto Sasaki" userId="b803dc96-0a8c-4f7b-b1eb-02a1e30dcdcb" providerId="ADAL" clId="{C0255CAE-DD34-4A23-9C5D-0D1154D5874E}" dt="2025-06-10T01:57:22.622" v="1044" actId="1076"/>
          <ac:spMkLst>
            <pc:docMk/>
            <pc:sldMk cId="631616247" sldId="2147473918"/>
            <ac:spMk id="76" creationId="{0163C737-1A97-4E02-9795-6AF3CBC05E49}"/>
          </ac:spMkLst>
        </pc:spChg>
        <pc:spChg chg="mod">
          <ac:chgData name="佐々木 寛人 Hiroto Sasaki" userId="b803dc96-0a8c-4f7b-b1eb-02a1e30dcdcb" providerId="ADAL" clId="{C0255CAE-DD34-4A23-9C5D-0D1154D5874E}" dt="2025-06-10T01:57:22.622" v="1044" actId="1076"/>
          <ac:spMkLst>
            <pc:docMk/>
            <pc:sldMk cId="631616247" sldId="2147473918"/>
            <ac:spMk id="77" creationId="{151B432D-9821-F8F8-DBB8-0C9583CDBC70}"/>
          </ac:spMkLst>
        </pc:spChg>
        <pc:spChg chg="mod">
          <ac:chgData name="佐々木 寛人 Hiroto Sasaki" userId="b803dc96-0a8c-4f7b-b1eb-02a1e30dcdcb" providerId="ADAL" clId="{C0255CAE-DD34-4A23-9C5D-0D1154D5874E}" dt="2025-06-10T01:57:22.622" v="1044" actId="1076"/>
          <ac:spMkLst>
            <pc:docMk/>
            <pc:sldMk cId="631616247" sldId="2147473918"/>
            <ac:spMk id="78" creationId="{037AC3E1-40AF-B864-3885-C060D51F6170}"/>
          </ac:spMkLst>
        </pc:spChg>
        <pc:spChg chg="mod">
          <ac:chgData name="佐々木 寛人 Hiroto Sasaki" userId="b803dc96-0a8c-4f7b-b1eb-02a1e30dcdcb" providerId="ADAL" clId="{C0255CAE-DD34-4A23-9C5D-0D1154D5874E}" dt="2025-06-10T01:57:22.622" v="1044" actId="1076"/>
          <ac:spMkLst>
            <pc:docMk/>
            <pc:sldMk cId="631616247" sldId="2147473918"/>
            <ac:spMk id="80" creationId="{B6151528-ADEE-A277-7854-F4562C63119A}"/>
          </ac:spMkLst>
        </pc:spChg>
        <pc:spChg chg="mod">
          <ac:chgData name="佐々木 寛人 Hiroto Sasaki" userId="b803dc96-0a8c-4f7b-b1eb-02a1e30dcdcb" providerId="ADAL" clId="{C0255CAE-DD34-4A23-9C5D-0D1154D5874E}" dt="2025-06-10T01:57:22.622" v="1044" actId="1076"/>
          <ac:spMkLst>
            <pc:docMk/>
            <pc:sldMk cId="631616247" sldId="2147473918"/>
            <ac:spMk id="81" creationId="{09D91E2A-BE3A-1864-0A15-FF44A7C7AAC9}"/>
          </ac:spMkLst>
        </pc:spChg>
        <pc:spChg chg="mod">
          <ac:chgData name="佐々木 寛人 Hiroto Sasaki" userId="b803dc96-0a8c-4f7b-b1eb-02a1e30dcdcb" providerId="ADAL" clId="{C0255CAE-DD34-4A23-9C5D-0D1154D5874E}" dt="2025-06-10T01:57:22.622" v="1044" actId="1076"/>
          <ac:spMkLst>
            <pc:docMk/>
            <pc:sldMk cId="631616247" sldId="2147473918"/>
            <ac:spMk id="82" creationId="{BB4D48AE-44FB-93FF-A9C2-770237FD772A}"/>
          </ac:spMkLst>
        </pc:spChg>
        <pc:spChg chg="mod">
          <ac:chgData name="佐々木 寛人 Hiroto Sasaki" userId="b803dc96-0a8c-4f7b-b1eb-02a1e30dcdcb" providerId="ADAL" clId="{C0255CAE-DD34-4A23-9C5D-0D1154D5874E}" dt="2025-06-10T01:57:22.622" v="1044" actId="1076"/>
          <ac:spMkLst>
            <pc:docMk/>
            <pc:sldMk cId="631616247" sldId="2147473918"/>
            <ac:spMk id="83" creationId="{B33E9755-AFC3-D556-8541-EF2673C3382D}"/>
          </ac:spMkLst>
        </pc:spChg>
        <pc:spChg chg="mod">
          <ac:chgData name="佐々木 寛人 Hiroto Sasaki" userId="b803dc96-0a8c-4f7b-b1eb-02a1e30dcdcb" providerId="ADAL" clId="{C0255CAE-DD34-4A23-9C5D-0D1154D5874E}" dt="2025-06-10T01:57:22.622" v="1044" actId="1076"/>
          <ac:spMkLst>
            <pc:docMk/>
            <pc:sldMk cId="631616247" sldId="2147473918"/>
            <ac:spMk id="85" creationId="{9D90691D-F0E5-8FED-BB0C-9A987A52D34C}"/>
          </ac:spMkLst>
        </pc:spChg>
        <pc:spChg chg="mod">
          <ac:chgData name="佐々木 寛人 Hiroto Sasaki" userId="b803dc96-0a8c-4f7b-b1eb-02a1e30dcdcb" providerId="ADAL" clId="{C0255CAE-DD34-4A23-9C5D-0D1154D5874E}" dt="2025-06-10T01:57:22.622" v="1044" actId="1076"/>
          <ac:spMkLst>
            <pc:docMk/>
            <pc:sldMk cId="631616247" sldId="2147473918"/>
            <ac:spMk id="86" creationId="{0699FF60-55E6-226C-5915-C462FF671416}"/>
          </ac:spMkLst>
        </pc:spChg>
        <pc:spChg chg="mod">
          <ac:chgData name="佐々木 寛人 Hiroto Sasaki" userId="b803dc96-0a8c-4f7b-b1eb-02a1e30dcdcb" providerId="ADAL" clId="{C0255CAE-DD34-4A23-9C5D-0D1154D5874E}" dt="2025-06-10T01:57:22.622" v="1044" actId="1076"/>
          <ac:spMkLst>
            <pc:docMk/>
            <pc:sldMk cId="631616247" sldId="2147473918"/>
            <ac:spMk id="87" creationId="{A0D4F3D1-00E9-15A5-CF7F-AEA2A6632F30}"/>
          </ac:spMkLst>
        </pc:spChg>
        <pc:spChg chg="mod">
          <ac:chgData name="佐々木 寛人 Hiroto Sasaki" userId="b803dc96-0a8c-4f7b-b1eb-02a1e30dcdcb" providerId="ADAL" clId="{C0255CAE-DD34-4A23-9C5D-0D1154D5874E}" dt="2025-06-10T01:57:22.622" v="1044" actId="1076"/>
          <ac:spMkLst>
            <pc:docMk/>
            <pc:sldMk cId="631616247" sldId="2147473918"/>
            <ac:spMk id="88" creationId="{FA05A3DC-07F3-72FD-9080-CCADC3BC5EC3}"/>
          </ac:spMkLst>
        </pc:spChg>
        <pc:spChg chg="mod">
          <ac:chgData name="佐々木 寛人 Hiroto Sasaki" userId="b803dc96-0a8c-4f7b-b1eb-02a1e30dcdcb" providerId="ADAL" clId="{C0255CAE-DD34-4A23-9C5D-0D1154D5874E}" dt="2025-06-10T01:57:22.622" v="1044" actId="1076"/>
          <ac:spMkLst>
            <pc:docMk/>
            <pc:sldMk cId="631616247" sldId="2147473918"/>
            <ac:spMk id="90" creationId="{E1A16010-FD4F-FAAC-41EA-24AD7D4707E8}"/>
          </ac:spMkLst>
        </pc:spChg>
        <pc:spChg chg="mod">
          <ac:chgData name="佐々木 寛人 Hiroto Sasaki" userId="b803dc96-0a8c-4f7b-b1eb-02a1e30dcdcb" providerId="ADAL" clId="{C0255CAE-DD34-4A23-9C5D-0D1154D5874E}" dt="2025-06-10T01:57:22.622" v="1044" actId="1076"/>
          <ac:spMkLst>
            <pc:docMk/>
            <pc:sldMk cId="631616247" sldId="2147473918"/>
            <ac:spMk id="91" creationId="{1F883846-2FF9-B136-DECB-2FE4476D0EA5}"/>
          </ac:spMkLst>
        </pc:spChg>
        <pc:spChg chg="mod">
          <ac:chgData name="佐々木 寛人 Hiroto Sasaki" userId="b803dc96-0a8c-4f7b-b1eb-02a1e30dcdcb" providerId="ADAL" clId="{C0255CAE-DD34-4A23-9C5D-0D1154D5874E}" dt="2025-06-10T01:57:22.622" v="1044" actId="1076"/>
          <ac:spMkLst>
            <pc:docMk/>
            <pc:sldMk cId="631616247" sldId="2147473918"/>
            <ac:spMk id="92" creationId="{435E8241-6479-B0C7-714D-139B67FFF4E4}"/>
          </ac:spMkLst>
        </pc:spChg>
        <pc:spChg chg="mod">
          <ac:chgData name="佐々木 寛人 Hiroto Sasaki" userId="b803dc96-0a8c-4f7b-b1eb-02a1e30dcdcb" providerId="ADAL" clId="{C0255CAE-DD34-4A23-9C5D-0D1154D5874E}" dt="2025-06-10T01:57:22.622" v="1044" actId="1076"/>
          <ac:spMkLst>
            <pc:docMk/>
            <pc:sldMk cId="631616247" sldId="2147473918"/>
            <ac:spMk id="93" creationId="{F4407958-E306-302C-C92A-54CE3AC8AD24}"/>
          </ac:spMkLst>
        </pc:spChg>
        <pc:spChg chg="mod">
          <ac:chgData name="佐々木 寛人 Hiroto Sasaki" userId="b803dc96-0a8c-4f7b-b1eb-02a1e30dcdcb" providerId="ADAL" clId="{C0255CAE-DD34-4A23-9C5D-0D1154D5874E}" dt="2025-06-10T01:57:22.622" v="1044" actId="1076"/>
          <ac:spMkLst>
            <pc:docMk/>
            <pc:sldMk cId="631616247" sldId="2147473918"/>
            <ac:spMk id="94" creationId="{10B00A72-B03E-04F9-A9DC-F7BBE9AAC9AA}"/>
          </ac:spMkLst>
        </pc:spChg>
        <pc:graphicFrameChg chg="mod">
          <ac:chgData name="佐々木 寛人 Hiroto Sasaki" userId="b803dc96-0a8c-4f7b-b1eb-02a1e30dcdcb" providerId="ADAL" clId="{C0255CAE-DD34-4A23-9C5D-0D1154D5874E}" dt="2025-06-10T01:57:22.622" v="1044" actId="1076"/>
          <ac:graphicFrameMkLst>
            <pc:docMk/>
            <pc:sldMk cId="631616247" sldId="2147473918"/>
            <ac:graphicFrameMk id="60" creationId="{3E9304F5-982B-B3D1-3867-65895142F1EB}"/>
          </ac:graphicFrameMkLst>
        </pc:graphicFrameChg>
        <pc:picChg chg="mod">
          <ac:chgData name="佐々木 寛人 Hiroto Sasaki" userId="b803dc96-0a8c-4f7b-b1eb-02a1e30dcdcb" providerId="ADAL" clId="{C0255CAE-DD34-4A23-9C5D-0D1154D5874E}" dt="2025-06-10T01:57:22.622" v="1044" actId="1076"/>
          <ac:picMkLst>
            <pc:docMk/>
            <pc:sldMk cId="631616247" sldId="2147473918"/>
            <ac:picMk id="84" creationId="{2D800498-D768-5E5C-170B-C8D6090EA900}"/>
          </ac:picMkLst>
        </pc:picChg>
        <pc:picChg chg="mod">
          <ac:chgData name="佐々木 寛人 Hiroto Sasaki" userId="b803dc96-0a8c-4f7b-b1eb-02a1e30dcdcb" providerId="ADAL" clId="{C0255CAE-DD34-4A23-9C5D-0D1154D5874E}" dt="2025-06-10T01:57:22.622" v="1044" actId="1076"/>
          <ac:picMkLst>
            <pc:docMk/>
            <pc:sldMk cId="631616247" sldId="2147473918"/>
            <ac:picMk id="95" creationId="{716F759E-98DE-C2DE-BE6C-B78F5F910411}"/>
          </ac:picMkLst>
        </pc:picChg>
        <pc:picChg chg="mod">
          <ac:chgData name="佐々木 寛人 Hiroto Sasaki" userId="b803dc96-0a8c-4f7b-b1eb-02a1e30dcdcb" providerId="ADAL" clId="{C0255CAE-DD34-4A23-9C5D-0D1154D5874E}" dt="2025-06-10T01:57:22.622" v="1044" actId="1076"/>
          <ac:picMkLst>
            <pc:docMk/>
            <pc:sldMk cId="631616247" sldId="2147473918"/>
            <ac:picMk id="97" creationId="{73FF1408-70C7-1AF4-DF11-9F85CD140208}"/>
          </ac:picMkLst>
        </pc:picChg>
        <pc:picChg chg="mod">
          <ac:chgData name="佐々木 寛人 Hiroto Sasaki" userId="b803dc96-0a8c-4f7b-b1eb-02a1e30dcdcb" providerId="ADAL" clId="{C0255CAE-DD34-4A23-9C5D-0D1154D5874E}" dt="2025-06-10T01:57:22.622" v="1044" actId="1076"/>
          <ac:picMkLst>
            <pc:docMk/>
            <pc:sldMk cId="631616247" sldId="2147473918"/>
            <ac:picMk id="99" creationId="{EB7CE1A3-3E55-7613-92DF-1B590295DF23}"/>
          </ac:picMkLst>
        </pc:picChg>
        <pc:picChg chg="mod">
          <ac:chgData name="佐々木 寛人 Hiroto Sasaki" userId="b803dc96-0a8c-4f7b-b1eb-02a1e30dcdcb" providerId="ADAL" clId="{C0255CAE-DD34-4A23-9C5D-0D1154D5874E}" dt="2025-06-10T01:57:22.622" v="1044" actId="1076"/>
          <ac:picMkLst>
            <pc:docMk/>
            <pc:sldMk cId="631616247" sldId="2147473918"/>
            <ac:picMk id="101" creationId="{5FBFD542-1AB9-A325-EA5D-EE5F94AE7EF7}"/>
          </ac:picMkLst>
        </pc:picChg>
      </pc:sldChg>
      <pc:sldChg chg="delSp modSp mod">
        <pc:chgData name="佐々木 寛人 Hiroto Sasaki" userId="b803dc96-0a8c-4f7b-b1eb-02a1e30dcdcb" providerId="ADAL" clId="{C0255CAE-DD34-4A23-9C5D-0D1154D5874E}" dt="2025-06-10T06:23:41.085" v="2990" actId="20577"/>
        <pc:sldMkLst>
          <pc:docMk/>
          <pc:sldMk cId="1391164739" sldId="2147474217"/>
        </pc:sldMkLst>
        <pc:spChg chg="mod">
          <ac:chgData name="佐々木 寛人 Hiroto Sasaki" userId="b803dc96-0a8c-4f7b-b1eb-02a1e30dcdcb" providerId="ADAL" clId="{C0255CAE-DD34-4A23-9C5D-0D1154D5874E}" dt="2025-06-10T04:26:51.433" v="1989" actId="403"/>
          <ac:spMkLst>
            <pc:docMk/>
            <pc:sldMk cId="1391164739" sldId="2147474217"/>
            <ac:spMk id="3" creationId="{E0020F0A-A26D-E18F-0EFC-7779391318D1}"/>
          </ac:spMkLst>
        </pc:spChg>
        <pc:spChg chg="del">
          <ac:chgData name="佐々木 寛人 Hiroto Sasaki" userId="b803dc96-0a8c-4f7b-b1eb-02a1e30dcdcb" providerId="ADAL" clId="{C0255CAE-DD34-4A23-9C5D-0D1154D5874E}" dt="2025-06-10T04:23:52.102" v="1855" actId="478"/>
          <ac:spMkLst>
            <pc:docMk/>
            <pc:sldMk cId="1391164739" sldId="2147474217"/>
            <ac:spMk id="40" creationId="{9FC4FBC5-019C-5789-8AE5-8726DC04D979}"/>
          </ac:spMkLst>
        </pc:spChg>
        <pc:spChg chg="mod">
          <ac:chgData name="佐々木 寛人 Hiroto Sasaki" userId="b803dc96-0a8c-4f7b-b1eb-02a1e30dcdcb" providerId="ADAL" clId="{C0255CAE-DD34-4A23-9C5D-0D1154D5874E}" dt="2025-06-10T06:23:41.085" v="2990" actId="20577"/>
          <ac:spMkLst>
            <pc:docMk/>
            <pc:sldMk cId="1391164739" sldId="2147474217"/>
            <ac:spMk id="46" creationId="{20921D61-3B94-EAA8-6DAE-D00A51907D90}"/>
          </ac:spMkLst>
        </pc:spChg>
        <pc:spChg chg="del">
          <ac:chgData name="佐々木 寛人 Hiroto Sasaki" userId="b803dc96-0a8c-4f7b-b1eb-02a1e30dcdcb" providerId="ADAL" clId="{C0255CAE-DD34-4A23-9C5D-0D1154D5874E}" dt="2025-06-10T04:23:52.102" v="1855" actId="478"/>
          <ac:spMkLst>
            <pc:docMk/>
            <pc:sldMk cId="1391164739" sldId="2147474217"/>
            <ac:spMk id="47" creationId="{BA0E70BF-3BF3-BB0D-A0CA-7C02B867D841}"/>
          </ac:spMkLst>
        </pc:spChg>
        <pc:spChg chg="del">
          <ac:chgData name="佐々木 寛人 Hiroto Sasaki" userId="b803dc96-0a8c-4f7b-b1eb-02a1e30dcdcb" providerId="ADAL" clId="{C0255CAE-DD34-4A23-9C5D-0D1154D5874E}" dt="2025-06-10T04:23:52.102" v="1855" actId="478"/>
          <ac:spMkLst>
            <pc:docMk/>
            <pc:sldMk cId="1391164739" sldId="2147474217"/>
            <ac:spMk id="48" creationId="{CB16D507-E5C2-76C5-8BD0-DA62EE993CF4}"/>
          </ac:spMkLst>
        </pc:spChg>
        <pc:spChg chg="del">
          <ac:chgData name="佐々木 寛人 Hiroto Sasaki" userId="b803dc96-0a8c-4f7b-b1eb-02a1e30dcdcb" providerId="ADAL" clId="{C0255CAE-DD34-4A23-9C5D-0D1154D5874E}" dt="2025-06-10T04:23:52.102" v="1855" actId="478"/>
          <ac:spMkLst>
            <pc:docMk/>
            <pc:sldMk cId="1391164739" sldId="2147474217"/>
            <ac:spMk id="49" creationId="{73D1997E-7B14-09EB-0929-B48BE3823821}"/>
          </ac:spMkLst>
        </pc:spChg>
        <pc:spChg chg="del">
          <ac:chgData name="佐々木 寛人 Hiroto Sasaki" userId="b803dc96-0a8c-4f7b-b1eb-02a1e30dcdcb" providerId="ADAL" clId="{C0255CAE-DD34-4A23-9C5D-0D1154D5874E}" dt="2025-06-10T04:23:52.102" v="1855" actId="478"/>
          <ac:spMkLst>
            <pc:docMk/>
            <pc:sldMk cId="1391164739" sldId="2147474217"/>
            <ac:spMk id="50" creationId="{69C87174-6793-F9FD-1AA2-85E33799DB9D}"/>
          </ac:spMkLst>
        </pc:spChg>
        <pc:spChg chg="del">
          <ac:chgData name="佐々木 寛人 Hiroto Sasaki" userId="b803dc96-0a8c-4f7b-b1eb-02a1e30dcdcb" providerId="ADAL" clId="{C0255CAE-DD34-4A23-9C5D-0D1154D5874E}" dt="2025-06-10T04:23:52.102" v="1855" actId="478"/>
          <ac:spMkLst>
            <pc:docMk/>
            <pc:sldMk cId="1391164739" sldId="2147474217"/>
            <ac:spMk id="51" creationId="{5AE4A502-40B0-C6A7-DCB3-45BD3EE107DD}"/>
          </ac:spMkLst>
        </pc:spChg>
        <pc:spChg chg="del">
          <ac:chgData name="佐々木 寛人 Hiroto Sasaki" userId="b803dc96-0a8c-4f7b-b1eb-02a1e30dcdcb" providerId="ADAL" clId="{C0255CAE-DD34-4A23-9C5D-0D1154D5874E}" dt="2025-06-10T04:23:52.102" v="1855" actId="478"/>
          <ac:spMkLst>
            <pc:docMk/>
            <pc:sldMk cId="1391164739" sldId="2147474217"/>
            <ac:spMk id="52" creationId="{520EFF5B-512D-59B3-4F47-67665B10C259}"/>
          </ac:spMkLst>
        </pc:spChg>
        <pc:spChg chg="del">
          <ac:chgData name="佐々木 寛人 Hiroto Sasaki" userId="b803dc96-0a8c-4f7b-b1eb-02a1e30dcdcb" providerId="ADAL" clId="{C0255CAE-DD34-4A23-9C5D-0D1154D5874E}" dt="2025-06-10T04:23:52.102" v="1855" actId="478"/>
          <ac:spMkLst>
            <pc:docMk/>
            <pc:sldMk cId="1391164739" sldId="2147474217"/>
            <ac:spMk id="53" creationId="{9C6C8EA2-9A73-1D6E-B9CA-E9B971312458}"/>
          </ac:spMkLst>
        </pc:spChg>
        <pc:spChg chg="del">
          <ac:chgData name="佐々木 寛人 Hiroto Sasaki" userId="b803dc96-0a8c-4f7b-b1eb-02a1e30dcdcb" providerId="ADAL" clId="{C0255CAE-DD34-4A23-9C5D-0D1154D5874E}" dt="2025-06-10T04:23:52.102" v="1855" actId="478"/>
          <ac:spMkLst>
            <pc:docMk/>
            <pc:sldMk cId="1391164739" sldId="2147474217"/>
            <ac:spMk id="54" creationId="{396F1DD4-299A-E220-4CDD-54256AF069EF}"/>
          </ac:spMkLst>
        </pc:spChg>
        <pc:spChg chg="del">
          <ac:chgData name="佐々木 寛人 Hiroto Sasaki" userId="b803dc96-0a8c-4f7b-b1eb-02a1e30dcdcb" providerId="ADAL" clId="{C0255CAE-DD34-4A23-9C5D-0D1154D5874E}" dt="2025-06-10T04:23:52.102" v="1855" actId="478"/>
          <ac:spMkLst>
            <pc:docMk/>
            <pc:sldMk cId="1391164739" sldId="2147474217"/>
            <ac:spMk id="55" creationId="{688B01B8-B5F9-0F8B-DFE9-7127109B5BED}"/>
          </ac:spMkLst>
        </pc:spChg>
        <pc:spChg chg="del">
          <ac:chgData name="佐々木 寛人 Hiroto Sasaki" userId="b803dc96-0a8c-4f7b-b1eb-02a1e30dcdcb" providerId="ADAL" clId="{C0255CAE-DD34-4A23-9C5D-0D1154D5874E}" dt="2025-06-10T04:23:52.102" v="1855" actId="478"/>
          <ac:spMkLst>
            <pc:docMk/>
            <pc:sldMk cId="1391164739" sldId="2147474217"/>
            <ac:spMk id="56" creationId="{251D9A12-E2B6-7283-5487-4B3CDA015748}"/>
          </ac:spMkLst>
        </pc:spChg>
        <pc:spChg chg="del">
          <ac:chgData name="佐々木 寛人 Hiroto Sasaki" userId="b803dc96-0a8c-4f7b-b1eb-02a1e30dcdcb" providerId="ADAL" clId="{C0255CAE-DD34-4A23-9C5D-0D1154D5874E}" dt="2025-06-10T04:23:52.102" v="1855" actId="478"/>
          <ac:spMkLst>
            <pc:docMk/>
            <pc:sldMk cId="1391164739" sldId="2147474217"/>
            <ac:spMk id="57" creationId="{28D6CECB-4216-344E-547D-471FAA75FEE4}"/>
          </ac:spMkLst>
        </pc:spChg>
        <pc:spChg chg="del">
          <ac:chgData name="佐々木 寛人 Hiroto Sasaki" userId="b803dc96-0a8c-4f7b-b1eb-02a1e30dcdcb" providerId="ADAL" clId="{C0255CAE-DD34-4A23-9C5D-0D1154D5874E}" dt="2025-06-10T04:23:52.102" v="1855" actId="478"/>
          <ac:spMkLst>
            <pc:docMk/>
            <pc:sldMk cId="1391164739" sldId="2147474217"/>
            <ac:spMk id="58" creationId="{D8A6D75C-1B46-C0D8-DAB6-8C6520ECBBA7}"/>
          </ac:spMkLst>
        </pc:spChg>
        <pc:spChg chg="del">
          <ac:chgData name="佐々木 寛人 Hiroto Sasaki" userId="b803dc96-0a8c-4f7b-b1eb-02a1e30dcdcb" providerId="ADAL" clId="{C0255CAE-DD34-4A23-9C5D-0D1154D5874E}" dt="2025-06-10T04:23:52.102" v="1855" actId="478"/>
          <ac:spMkLst>
            <pc:docMk/>
            <pc:sldMk cId="1391164739" sldId="2147474217"/>
            <ac:spMk id="59" creationId="{E233E0E9-73C3-37BB-23E0-ACB7B9F66AFA}"/>
          </ac:spMkLst>
        </pc:spChg>
        <pc:spChg chg="del">
          <ac:chgData name="佐々木 寛人 Hiroto Sasaki" userId="b803dc96-0a8c-4f7b-b1eb-02a1e30dcdcb" providerId="ADAL" clId="{C0255CAE-DD34-4A23-9C5D-0D1154D5874E}" dt="2025-06-10T04:23:52.102" v="1855" actId="478"/>
          <ac:spMkLst>
            <pc:docMk/>
            <pc:sldMk cId="1391164739" sldId="2147474217"/>
            <ac:spMk id="60" creationId="{C50D7D5D-F570-571A-A332-1F9E4B61B393}"/>
          </ac:spMkLst>
        </pc:spChg>
        <pc:spChg chg="del">
          <ac:chgData name="佐々木 寛人 Hiroto Sasaki" userId="b803dc96-0a8c-4f7b-b1eb-02a1e30dcdcb" providerId="ADAL" clId="{C0255CAE-DD34-4A23-9C5D-0D1154D5874E}" dt="2025-06-10T04:23:52.102" v="1855" actId="478"/>
          <ac:spMkLst>
            <pc:docMk/>
            <pc:sldMk cId="1391164739" sldId="2147474217"/>
            <ac:spMk id="61" creationId="{4C6265FF-A917-677E-D97A-7201156004C2}"/>
          </ac:spMkLst>
        </pc:spChg>
        <pc:spChg chg="del">
          <ac:chgData name="佐々木 寛人 Hiroto Sasaki" userId="b803dc96-0a8c-4f7b-b1eb-02a1e30dcdcb" providerId="ADAL" clId="{C0255CAE-DD34-4A23-9C5D-0D1154D5874E}" dt="2025-06-10T04:23:52.102" v="1855" actId="478"/>
          <ac:spMkLst>
            <pc:docMk/>
            <pc:sldMk cId="1391164739" sldId="2147474217"/>
            <ac:spMk id="62" creationId="{2492345F-83ED-3591-9F45-97ADA8ECA447}"/>
          </ac:spMkLst>
        </pc:spChg>
        <pc:spChg chg="del">
          <ac:chgData name="佐々木 寛人 Hiroto Sasaki" userId="b803dc96-0a8c-4f7b-b1eb-02a1e30dcdcb" providerId="ADAL" clId="{C0255CAE-DD34-4A23-9C5D-0D1154D5874E}" dt="2025-06-10T04:23:52.102" v="1855" actId="478"/>
          <ac:spMkLst>
            <pc:docMk/>
            <pc:sldMk cId="1391164739" sldId="2147474217"/>
            <ac:spMk id="63" creationId="{CF82FD45-E1FD-21EA-3F43-C4BEAC5660D5}"/>
          </ac:spMkLst>
        </pc:spChg>
        <pc:spChg chg="del">
          <ac:chgData name="佐々木 寛人 Hiroto Sasaki" userId="b803dc96-0a8c-4f7b-b1eb-02a1e30dcdcb" providerId="ADAL" clId="{C0255CAE-DD34-4A23-9C5D-0D1154D5874E}" dt="2025-06-10T04:23:52.102" v="1855" actId="478"/>
          <ac:spMkLst>
            <pc:docMk/>
            <pc:sldMk cId="1391164739" sldId="2147474217"/>
            <ac:spMk id="64" creationId="{598603EF-B6DE-5552-1F39-60B2E7C50C32}"/>
          </ac:spMkLst>
        </pc:spChg>
        <pc:spChg chg="del">
          <ac:chgData name="佐々木 寛人 Hiroto Sasaki" userId="b803dc96-0a8c-4f7b-b1eb-02a1e30dcdcb" providerId="ADAL" clId="{C0255CAE-DD34-4A23-9C5D-0D1154D5874E}" dt="2025-06-10T04:23:52.102" v="1855" actId="478"/>
          <ac:spMkLst>
            <pc:docMk/>
            <pc:sldMk cId="1391164739" sldId="2147474217"/>
            <ac:spMk id="65" creationId="{EAAF9B4D-0F1F-041D-0588-DF424B830653}"/>
          </ac:spMkLst>
        </pc:spChg>
        <pc:spChg chg="del">
          <ac:chgData name="佐々木 寛人 Hiroto Sasaki" userId="b803dc96-0a8c-4f7b-b1eb-02a1e30dcdcb" providerId="ADAL" clId="{C0255CAE-DD34-4A23-9C5D-0D1154D5874E}" dt="2025-06-10T04:23:52.102" v="1855" actId="478"/>
          <ac:spMkLst>
            <pc:docMk/>
            <pc:sldMk cId="1391164739" sldId="2147474217"/>
            <ac:spMk id="66" creationId="{B54EE02F-E40D-B11B-112C-D0C427370F8C}"/>
          </ac:spMkLst>
        </pc:spChg>
        <pc:spChg chg="del">
          <ac:chgData name="佐々木 寛人 Hiroto Sasaki" userId="b803dc96-0a8c-4f7b-b1eb-02a1e30dcdcb" providerId="ADAL" clId="{C0255CAE-DD34-4A23-9C5D-0D1154D5874E}" dt="2025-06-10T04:23:52.102" v="1855" actId="478"/>
          <ac:spMkLst>
            <pc:docMk/>
            <pc:sldMk cId="1391164739" sldId="2147474217"/>
            <ac:spMk id="67" creationId="{BB1077AA-7EBA-3B9A-7113-43BC46DEFE05}"/>
          </ac:spMkLst>
        </pc:spChg>
        <pc:spChg chg="del">
          <ac:chgData name="佐々木 寛人 Hiroto Sasaki" userId="b803dc96-0a8c-4f7b-b1eb-02a1e30dcdcb" providerId="ADAL" clId="{C0255CAE-DD34-4A23-9C5D-0D1154D5874E}" dt="2025-06-10T04:23:52.102" v="1855" actId="478"/>
          <ac:spMkLst>
            <pc:docMk/>
            <pc:sldMk cId="1391164739" sldId="2147474217"/>
            <ac:spMk id="68" creationId="{6998C032-A8E9-EE24-7D1C-7B571BCD789B}"/>
          </ac:spMkLst>
        </pc:spChg>
        <pc:spChg chg="del">
          <ac:chgData name="佐々木 寛人 Hiroto Sasaki" userId="b803dc96-0a8c-4f7b-b1eb-02a1e30dcdcb" providerId="ADAL" clId="{C0255CAE-DD34-4A23-9C5D-0D1154D5874E}" dt="2025-06-10T04:23:52.102" v="1855" actId="478"/>
          <ac:spMkLst>
            <pc:docMk/>
            <pc:sldMk cId="1391164739" sldId="2147474217"/>
            <ac:spMk id="69" creationId="{BEA8AD9C-73B6-B333-27DD-8FE3C033132D}"/>
          </ac:spMkLst>
        </pc:spChg>
        <pc:cxnChg chg="del mod">
          <ac:chgData name="佐々木 寛人 Hiroto Sasaki" userId="b803dc96-0a8c-4f7b-b1eb-02a1e30dcdcb" providerId="ADAL" clId="{C0255CAE-DD34-4A23-9C5D-0D1154D5874E}" dt="2025-06-10T04:23:52.102" v="1855" actId="478"/>
          <ac:cxnSpMkLst>
            <pc:docMk/>
            <pc:sldMk cId="1391164739" sldId="2147474217"/>
            <ac:cxnSpMk id="44" creationId="{75ADD615-886E-FC1A-9DDC-26A4228FF457}"/>
          </ac:cxnSpMkLst>
        </pc:cxnChg>
      </pc:sldChg>
      <pc:sldChg chg="del">
        <pc:chgData name="佐々木 寛人 Hiroto Sasaki" userId="b803dc96-0a8c-4f7b-b1eb-02a1e30dcdcb" providerId="ADAL" clId="{C0255CAE-DD34-4A23-9C5D-0D1154D5874E}" dt="2025-06-10T04:26:07.023" v="1980" actId="47"/>
        <pc:sldMkLst>
          <pc:docMk/>
          <pc:sldMk cId="2313733743" sldId="2147474219"/>
        </pc:sldMkLst>
      </pc:sldChg>
      <pc:sldChg chg="addSp modSp mod">
        <pc:chgData name="佐々木 寛人 Hiroto Sasaki" userId="b803dc96-0a8c-4f7b-b1eb-02a1e30dcdcb" providerId="ADAL" clId="{C0255CAE-DD34-4A23-9C5D-0D1154D5874E}" dt="2025-06-10T05:09:50.601" v="2988" actId="20577"/>
        <pc:sldMkLst>
          <pc:docMk/>
          <pc:sldMk cId="1953024638" sldId="2147474220"/>
        </pc:sldMkLst>
        <pc:spChg chg="add mod">
          <ac:chgData name="佐々木 寛人 Hiroto Sasaki" userId="b803dc96-0a8c-4f7b-b1eb-02a1e30dcdcb" providerId="ADAL" clId="{C0255CAE-DD34-4A23-9C5D-0D1154D5874E}" dt="2025-06-10T05:09:50.601" v="2988" actId="20577"/>
          <ac:spMkLst>
            <pc:docMk/>
            <pc:sldMk cId="1953024638" sldId="2147474220"/>
            <ac:spMk id="4" creationId="{062FB7FA-784A-1AAA-73CE-DB38BA0CB058}"/>
          </ac:spMkLst>
        </pc:spChg>
      </pc:sldChg>
      <pc:sldChg chg="addSp delSp modSp mod ord">
        <pc:chgData name="佐々木 寛人 Hiroto Sasaki" userId="b803dc96-0a8c-4f7b-b1eb-02a1e30dcdcb" providerId="ADAL" clId="{C0255CAE-DD34-4A23-9C5D-0D1154D5874E}" dt="2025-06-10T04:42:17.198" v="2354" actId="20577"/>
        <pc:sldMkLst>
          <pc:docMk/>
          <pc:sldMk cId="363661156" sldId="2147474223"/>
        </pc:sldMkLst>
        <pc:spChg chg="mod">
          <ac:chgData name="佐々木 寛人 Hiroto Sasaki" userId="b803dc96-0a8c-4f7b-b1eb-02a1e30dcdcb" providerId="ADAL" clId="{C0255CAE-DD34-4A23-9C5D-0D1154D5874E}" dt="2025-06-10T04:16:03.447" v="1821" actId="20577"/>
          <ac:spMkLst>
            <pc:docMk/>
            <pc:sldMk cId="363661156" sldId="2147474223"/>
            <ac:spMk id="2" creationId="{896DFADD-97D0-5ADD-2F23-A37E41C78873}"/>
          </ac:spMkLst>
        </pc:spChg>
        <pc:spChg chg="mod">
          <ac:chgData name="佐々木 寛人 Hiroto Sasaki" userId="b803dc96-0a8c-4f7b-b1eb-02a1e30dcdcb" providerId="ADAL" clId="{C0255CAE-DD34-4A23-9C5D-0D1154D5874E}" dt="2025-06-10T04:42:17.198" v="2354" actId="20577"/>
          <ac:spMkLst>
            <pc:docMk/>
            <pc:sldMk cId="363661156" sldId="2147474223"/>
            <ac:spMk id="3" creationId="{0F999B60-2D53-4A3B-54EB-AA7B3D377F8A}"/>
          </ac:spMkLst>
        </pc:spChg>
        <pc:spChg chg="add mod topLvl">
          <ac:chgData name="佐々木 寛人 Hiroto Sasaki" userId="b803dc96-0a8c-4f7b-b1eb-02a1e30dcdcb" providerId="ADAL" clId="{C0255CAE-DD34-4A23-9C5D-0D1154D5874E}" dt="2025-06-10T04:13:44.525" v="1758" actId="1076"/>
          <ac:spMkLst>
            <pc:docMk/>
            <pc:sldMk cId="363661156" sldId="2147474223"/>
            <ac:spMk id="5" creationId="{9B2520EB-5EDD-6499-5132-6E4667584F11}"/>
          </ac:spMkLst>
        </pc:spChg>
        <pc:spChg chg="add mod topLvl">
          <ac:chgData name="佐々木 寛人 Hiroto Sasaki" userId="b803dc96-0a8c-4f7b-b1eb-02a1e30dcdcb" providerId="ADAL" clId="{C0255CAE-DD34-4A23-9C5D-0D1154D5874E}" dt="2025-06-10T04:13:44.525" v="1758" actId="1076"/>
          <ac:spMkLst>
            <pc:docMk/>
            <pc:sldMk cId="363661156" sldId="2147474223"/>
            <ac:spMk id="6" creationId="{28F7B5A1-8C89-F892-A309-A3F61683F273}"/>
          </ac:spMkLst>
        </pc:spChg>
        <pc:spChg chg="add mod topLvl">
          <ac:chgData name="佐々木 寛人 Hiroto Sasaki" userId="b803dc96-0a8c-4f7b-b1eb-02a1e30dcdcb" providerId="ADAL" clId="{C0255CAE-DD34-4A23-9C5D-0D1154D5874E}" dt="2025-06-10T04:13:54.979" v="1760" actId="14100"/>
          <ac:spMkLst>
            <pc:docMk/>
            <pc:sldMk cId="363661156" sldId="2147474223"/>
            <ac:spMk id="7" creationId="{C5B466F2-F484-45E8-F253-DA7DC8605048}"/>
          </ac:spMkLst>
        </pc:spChg>
        <pc:spChg chg="mod topLvl">
          <ac:chgData name="佐々木 寛人 Hiroto Sasaki" userId="b803dc96-0a8c-4f7b-b1eb-02a1e30dcdcb" providerId="ADAL" clId="{C0255CAE-DD34-4A23-9C5D-0D1154D5874E}" dt="2025-06-10T04:13:37.570" v="1757" actId="14100"/>
          <ac:spMkLst>
            <pc:docMk/>
            <pc:sldMk cId="363661156" sldId="2147474223"/>
            <ac:spMk id="8" creationId="{671702AD-D77F-77EF-8373-039597599BF5}"/>
          </ac:spMkLst>
        </pc:spChg>
        <pc:spChg chg="add mod topLvl">
          <ac:chgData name="佐々木 寛人 Hiroto Sasaki" userId="b803dc96-0a8c-4f7b-b1eb-02a1e30dcdcb" providerId="ADAL" clId="{C0255CAE-DD34-4A23-9C5D-0D1154D5874E}" dt="2025-06-10T04:13:24.652" v="1755" actId="20577"/>
          <ac:spMkLst>
            <pc:docMk/>
            <pc:sldMk cId="363661156" sldId="2147474223"/>
            <ac:spMk id="9" creationId="{5348200B-AF11-E93A-340F-8DFEC48A20C0}"/>
          </ac:spMkLst>
        </pc:spChg>
        <pc:spChg chg="mod topLvl">
          <ac:chgData name="佐々木 寛人 Hiroto Sasaki" userId="b803dc96-0a8c-4f7b-b1eb-02a1e30dcdcb" providerId="ADAL" clId="{C0255CAE-DD34-4A23-9C5D-0D1154D5874E}" dt="2025-06-10T04:13:37.570" v="1757" actId="14100"/>
          <ac:spMkLst>
            <pc:docMk/>
            <pc:sldMk cId="363661156" sldId="2147474223"/>
            <ac:spMk id="11" creationId="{E3C7C683-07DB-1AC2-10BE-F822C3A4BC98}"/>
          </ac:spMkLst>
        </pc:spChg>
        <pc:spChg chg="mod">
          <ac:chgData name="佐々木 寛人 Hiroto Sasaki" userId="b803dc96-0a8c-4f7b-b1eb-02a1e30dcdcb" providerId="ADAL" clId="{C0255CAE-DD34-4A23-9C5D-0D1154D5874E}" dt="2025-06-10T04:13:44.525" v="1758" actId="1076"/>
          <ac:spMkLst>
            <pc:docMk/>
            <pc:sldMk cId="363661156" sldId="2147474223"/>
            <ac:spMk id="14" creationId="{4AFAB17D-7893-A6AA-75E2-B7D454877EE1}"/>
          </ac:spMkLst>
        </pc:spChg>
        <pc:spChg chg="add mod">
          <ac:chgData name="佐々木 寛人 Hiroto Sasaki" userId="b803dc96-0a8c-4f7b-b1eb-02a1e30dcdcb" providerId="ADAL" clId="{C0255CAE-DD34-4A23-9C5D-0D1154D5874E}" dt="2025-06-10T04:13:44.525" v="1758" actId="1076"/>
          <ac:spMkLst>
            <pc:docMk/>
            <pc:sldMk cId="363661156" sldId="2147474223"/>
            <ac:spMk id="15" creationId="{5585DC92-BBCD-F08A-B48B-46545BA3A2DB}"/>
          </ac:spMkLst>
        </pc:spChg>
        <pc:spChg chg="add del mod">
          <ac:chgData name="佐々木 寛人 Hiroto Sasaki" userId="b803dc96-0a8c-4f7b-b1eb-02a1e30dcdcb" providerId="ADAL" clId="{C0255CAE-DD34-4A23-9C5D-0D1154D5874E}" dt="2025-06-10T03:33:40.686" v="1171" actId="478"/>
          <ac:spMkLst>
            <pc:docMk/>
            <pc:sldMk cId="363661156" sldId="2147474223"/>
            <ac:spMk id="16" creationId="{99A8F61A-69DE-14D0-4312-C525F2A7F55B}"/>
          </ac:spMkLst>
        </pc:spChg>
        <pc:spChg chg="add mod">
          <ac:chgData name="佐々木 寛人 Hiroto Sasaki" userId="b803dc96-0a8c-4f7b-b1eb-02a1e30dcdcb" providerId="ADAL" clId="{C0255CAE-DD34-4A23-9C5D-0D1154D5874E}" dt="2025-06-10T04:39:06.787" v="2143" actId="20577"/>
          <ac:spMkLst>
            <pc:docMk/>
            <pc:sldMk cId="363661156" sldId="2147474223"/>
            <ac:spMk id="17" creationId="{4D083CBE-CD75-2EDB-2064-5D71A0B533E7}"/>
          </ac:spMkLst>
        </pc:spChg>
        <pc:spChg chg="mod topLvl">
          <ac:chgData name="佐々木 寛人 Hiroto Sasaki" userId="b803dc96-0a8c-4f7b-b1eb-02a1e30dcdcb" providerId="ADAL" clId="{C0255CAE-DD34-4A23-9C5D-0D1154D5874E}" dt="2025-06-10T04:13:37.570" v="1757" actId="14100"/>
          <ac:spMkLst>
            <pc:docMk/>
            <pc:sldMk cId="363661156" sldId="2147474223"/>
            <ac:spMk id="18" creationId="{B03A40A8-98A5-674C-F9FA-FFEF65CFCF4F}"/>
          </ac:spMkLst>
        </pc:spChg>
        <pc:spChg chg="add del mod">
          <ac:chgData name="佐々木 寛人 Hiroto Sasaki" userId="b803dc96-0a8c-4f7b-b1eb-02a1e30dcdcb" providerId="ADAL" clId="{C0255CAE-DD34-4A23-9C5D-0D1154D5874E}" dt="2025-06-10T03:42:20.349" v="1258" actId="478"/>
          <ac:spMkLst>
            <pc:docMk/>
            <pc:sldMk cId="363661156" sldId="2147474223"/>
            <ac:spMk id="19" creationId="{9B88829D-A123-1C39-9909-8B0A58B9A8E3}"/>
          </ac:spMkLst>
        </pc:spChg>
        <pc:spChg chg="del">
          <ac:chgData name="佐々木 寛人 Hiroto Sasaki" userId="b803dc96-0a8c-4f7b-b1eb-02a1e30dcdcb" providerId="ADAL" clId="{C0255CAE-DD34-4A23-9C5D-0D1154D5874E}" dt="2025-06-10T03:40:41.862" v="1224" actId="478"/>
          <ac:spMkLst>
            <pc:docMk/>
            <pc:sldMk cId="363661156" sldId="2147474223"/>
            <ac:spMk id="23" creationId="{2F5F32A0-D84B-6BEA-1C2B-FF5782070181}"/>
          </ac:spMkLst>
        </pc:spChg>
        <pc:spChg chg="mod">
          <ac:chgData name="佐々木 寛人 Hiroto Sasaki" userId="b803dc96-0a8c-4f7b-b1eb-02a1e30dcdcb" providerId="ADAL" clId="{C0255CAE-DD34-4A23-9C5D-0D1154D5874E}" dt="2025-06-10T03:45:27.312" v="1338" actId="3064"/>
          <ac:spMkLst>
            <pc:docMk/>
            <pc:sldMk cId="363661156" sldId="2147474223"/>
            <ac:spMk id="24" creationId="{2F789088-61BF-48DB-DA9F-324E1A329F76}"/>
          </ac:spMkLst>
        </pc:spChg>
        <pc:spChg chg="mod">
          <ac:chgData name="佐々木 寛人 Hiroto Sasaki" userId="b803dc96-0a8c-4f7b-b1eb-02a1e30dcdcb" providerId="ADAL" clId="{C0255CAE-DD34-4A23-9C5D-0D1154D5874E}" dt="2025-06-10T03:45:27.312" v="1338" actId="3064"/>
          <ac:spMkLst>
            <pc:docMk/>
            <pc:sldMk cId="363661156" sldId="2147474223"/>
            <ac:spMk id="25" creationId="{9EB386AC-FD56-0EDC-8EA6-905B374D505D}"/>
          </ac:spMkLst>
        </pc:spChg>
        <pc:spChg chg="add mod">
          <ac:chgData name="佐々木 寛人 Hiroto Sasaki" userId="b803dc96-0a8c-4f7b-b1eb-02a1e30dcdcb" providerId="ADAL" clId="{C0255CAE-DD34-4A23-9C5D-0D1154D5874E}" dt="2025-06-10T04:13:44.525" v="1758" actId="1076"/>
          <ac:spMkLst>
            <pc:docMk/>
            <pc:sldMk cId="363661156" sldId="2147474223"/>
            <ac:spMk id="28" creationId="{D43C4F3C-CA77-50F8-5C4D-F4EF6896A7BE}"/>
          </ac:spMkLst>
        </pc:spChg>
        <pc:spChg chg="del">
          <ac:chgData name="佐々木 寛人 Hiroto Sasaki" userId="b803dc96-0a8c-4f7b-b1eb-02a1e30dcdcb" providerId="ADAL" clId="{C0255CAE-DD34-4A23-9C5D-0D1154D5874E}" dt="2025-06-10T03:43:16.731" v="1267" actId="478"/>
          <ac:spMkLst>
            <pc:docMk/>
            <pc:sldMk cId="363661156" sldId="2147474223"/>
            <ac:spMk id="29" creationId="{89075D97-21DD-6373-059C-A6C0EF1E1281}"/>
          </ac:spMkLst>
        </pc:spChg>
        <pc:spChg chg="del">
          <ac:chgData name="佐々木 寛人 Hiroto Sasaki" userId="b803dc96-0a8c-4f7b-b1eb-02a1e30dcdcb" providerId="ADAL" clId="{C0255CAE-DD34-4A23-9C5D-0D1154D5874E}" dt="2025-06-10T03:43:16.731" v="1267" actId="478"/>
          <ac:spMkLst>
            <pc:docMk/>
            <pc:sldMk cId="363661156" sldId="2147474223"/>
            <ac:spMk id="34" creationId="{B9360324-2C02-F3FB-1964-1372D5E554A3}"/>
          </ac:spMkLst>
        </pc:spChg>
        <pc:spChg chg="del mod">
          <ac:chgData name="佐々木 寛人 Hiroto Sasaki" userId="b803dc96-0a8c-4f7b-b1eb-02a1e30dcdcb" providerId="ADAL" clId="{C0255CAE-DD34-4A23-9C5D-0D1154D5874E}" dt="2025-06-10T03:47:22.788" v="1413" actId="478"/>
          <ac:spMkLst>
            <pc:docMk/>
            <pc:sldMk cId="363661156" sldId="2147474223"/>
            <ac:spMk id="36" creationId="{F2EB4DE4-16FB-F583-969A-2C88489A8D9E}"/>
          </ac:spMkLst>
        </pc:spChg>
        <pc:spChg chg="del mod">
          <ac:chgData name="佐々木 寛人 Hiroto Sasaki" userId="b803dc96-0a8c-4f7b-b1eb-02a1e30dcdcb" providerId="ADAL" clId="{C0255CAE-DD34-4A23-9C5D-0D1154D5874E}" dt="2025-06-10T03:47:09.791" v="1412" actId="478"/>
          <ac:spMkLst>
            <pc:docMk/>
            <pc:sldMk cId="363661156" sldId="2147474223"/>
            <ac:spMk id="41" creationId="{91F7C3FF-38D9-BFE3-F99C-B3585E5AB072}"/>
          </ac:spMkLst>
        </pc:spChg>
        <pc:spChg chg="del mod">
          <ac:chgData name="佐々木 寛人 Hiroto Sasaki" userId="b803dc96-0a8c-4f7b-b1eb-02a1e30dcdcb" providerId="ADAL" clId="{C0255CAE-DD34-4A23-9C5D-0D1154D5874E}" dt="2025-06-10T03:47:30.688" v="1414" actId="478"/>
          <ac:spMkLst>
            <pc:docMk/>
            <pc:sldMk cId="363661156" sldId="2147474223"/>
            <ac:spMk id="42" creationId="{EBE053CD-FF91-764A-B188-4F0CFF13971D}"/>
          </ac:spMkLst>
        </pc:spChg>
        <pc:spChg chg="del mod">
          <ac:chgData name="佐々木 寛人 Hiroto Sasaki" userId="b803dc96-0a8c-4f7b-b1eb-02a1e30dcdcb" providerId="ADAL" clId="{C0255CAE-DD34-4A23-9C5D-0D1154D5874E}" dt="2025-06-10T03:47:30.688" v="1414" actId="478"/>
          <ac:spMkLst>
            <pc:docMk/>
            <pc:sldMk cId="363661156" sldId="2147474223"/>
            <ac:spMk id="43" creationId="{69A78C0C-D11C-3675-C586-8D34371069C1}"/>
          </ac:spMkLst>
        </pc:spChg>
        <pc:spChg chg="add mod">
          <ac:chgData name="佐々木 寛人 Hiroto Sasaki" userId="b803dc96-0a8c-4f7b-b1eb-02a1e30dcdcb" providerId="ADAL" clId="{C0255CAE-DD34-4A23-9C5D-0D1154D5874E}" dt="2025-06-10T04:13:44.525" v="1758" actId="1076"/>
          <ac:spMkLst>
            <pc:docMk/>
            <pc:sldMk cId="363661156" sldId="2147474223"/>
            <ac:spMk id="48" creationId="{1887E731-276F-C50B-07F5-6D579E27A236}"/>
          </ac:spMkLst>
        </pc:spChg>
        <pc:spChg chg="mod">
          <ac:chgData name="佐々木 寛人 Hiroto Sasaki" userId="b803dc96-0a8c-4f7b-b1eb-02a1e30dcdcb" providerId="ADAL" clId="{C0255CAE-DD34-4A23-9C5D-0D1154D5874E}" dt="2025-06-10T03:43:43.698" v="1273" actId="571"/>
          <ac:spMkLst>
            <pc:docMk/>
            <pc:sldMk cId="363661156" sldId="2147474223"/>
            <ac:spMk id="53" creationId="{96002B51-E37A-D24B-F182-ADBB287EA117}"/>
          </ac:spMkLst>
        </pc:spChg>
        <pc:spChg chg="mod">
          <ac:chgData name="佐々木 寛人 Hiroto Sasaki" userId="b803dc96-0a8c-4f7b-b1eb-02a1e30dcdcb" providerId="ADAL" clId="{C0255CAE-DD34-4A23-9C5D-0D1154D5874E}" dt="2025-06-10T03:43:43.698" v="1273" actId="571"/>
          <ac:spMkLst>
            <pc:docMk/>
            <pc:sldMk cId="363661156" sldId="2147474223"/>
            <ac:spMk id="54" creationId="{96C78AC7-8C6F-E9A5-65D6-354B93F4AE28}"/>
          </ac:spMkLst>
        </pc:spChg>
        <pc:spChg chg="mod topLvl">
          <ac:chgData name="佐々木 寛人 Hiroto Sasaki" userId="b803dc96-0a8c-4f7b-b1eb-02a1e30dcdcb" providerId="ADAL" clId="{C0255CAE-DD34-4A23-9C5D-0D1154D5874E}" dt="2025-06-10T04:13:44.525" v="1758" actId="1076"/>
          <ac:spMkLst>
            <pc:docMk/>
            <pc:sldMk cId="363661156" sldId="2147474223"/>
            <ac:spMk id="56" creationId="{818CB806-5362-9417-9557-8F26154D444C}"/>
          </ac:spMkLst>
        </pc:spChg>
        <pc:spChg chg="del mod topLvl">
          <ac:chgData name="佐々木 寛人 Hiroto Sasaki" userId="b803dc96-0a8c-4f7b-b1eb-02a1e30dcdcb" providerId="ADAL" clId="{C0255CAE-DD34-4A23-9C5D-0D1154D5874E}" dt="2025-06-10T03:43:47.241" v="1275" actId="478"/>
          <ac:spMkLst>
            <pc:docMk/>
            <pc:sldMk cId="363661156" sldId="2147474223"/>
            <ac:spMk id="57" creationId="{1121A356-CEFA-EA54-8CD0-F4582220CCDE}"/>
          </ac:spMkLst>
        </pc:spChg>
        <pc:spChg chg="add mod">
          <ac:chgData name="佐々木 寛人 Hiroto Sasaki" userId="b803dc96-0a8c-4f7b-b1eb-02a1e30dcdcb" providerId="ADAL" clId="{C0255CAE-DD34-4A23-9C5D-0D1154D5874E}" dt="2025-06-10T04:13:44.525" v="1758" actId="1076"/>
          <ac:spMkLst>
            <pc:docMk/>
            <pc:sldMk cId="363661156" sldId="2147474223"/>
            <ac:spMk id="58" creationId="{7E13252B-9522-DD85-591D-D55E72F88F12}"/>
          </ac:spMkLst>
        </pc:spChg>
        <pc:spChg chg="add mod">
          <ac:chgData name="佐々木 寛人 Hiroto Sasaki" userId="b803dc96-0a8c-4f7b-b1eb-02a1e30dcdcb" providerId="ADAL" clId="{C0255CAE-DD34-4A23-9C5D-0D1154D5874E}" dt="2025-06-10T04:31:34.589" v="2136" actId="1582"/>
          <ac:spMkLst>
            <pc:docMk/>
            <pc:sldMk cId="363661156" sldId="2147474223"/>
            <ac:spMk id="59" creationId="{17DA9940-E019-5B4C-B6C9-2F6B657560D8}"/>
          </ac:spMkLst>
        </pc:spChg>
        <pc:spChg chg="add mod">
          <ac:chgData name="佐々木 寛人 Hiroto Sasaki" userId="b803dc96-0a8c-4f7b-b1eb-02a1e30dcdcb" providerId="ADAL" clId="{C0255CAE-DD34-4A23-9C5D-0D1154D5874E}" dt="2025-06-10T04:13:44.525" v="1758" actId="1076"/>
          <ac:spMkLst>
            <pc:docMk/>
            <pc:sldMk cId="363661156" sldId="2147474223"/>
            <ac:spMk id="60" creationId="{68C19ACF-DE6F-7258-4DF4-1EC6D8DEF900}"/>
          </ac:spMkLst>
        </pc:spChg>
        <pc:spChg chg="add mod">
          <ac:chgData name="佐々木 寛人 Hiroto Sasaki" userId="b803dc96-0a8c-4f7b-b1eb-02a1e30dcdcb" providerId="ADAL" clId="{C0255CAE-DD34-4A23-9C5D-0D1154D5874E}" dt="2025-06-10T04:13:44.525" v="1758" actId="1076"/>
          <ac:spMkLst>
            <pc:docMk/>
            <pc:sldMk cId="363661156" sldId="2147474223"/>
            <ac:spMk id="68" creationId="{C1A90352-9D25-A89D-8AF3-9DC3D976DA93}"/>
          </ac:spMkLst>
        </pc:spChg>
        <pc:spChg chg="add mod">
          <ac:chgData name="佐々木 寛人 Hiroto Sasaki" userId="b803dc96-0a8c-4f7b-b1eb-02a1e30dcdcb" providerId="ADAL" clId="{C0255CAE-DD34-4A23-9C5D-0D1154D5874E}" dt="2025-06-10T04:13:44.525" v="1758" actId="1076"/>
          <ac:spMkLst>
            <pc:docMk/>
            <pc:sldMk cId="363661156" sldId="2147474223"/>
            <ac:spMk id="77" creationId="{DCC8CB91-07CB-E12A-BB5F-9928C407069D}"/>
          </ac:spMkLst>
        </pc:spChg>
        <pc:spChg chg="add mod">
          <ac:chgData name="佐々木 寛人 Hiroto Sasaki" userId="b803dc96-0a8c-4f7b-b1eb-02a1e30dcdcb" providerId="ADAL" clId="{C0255CAE-DD34-4A23-9C5D-0D1154D5874E}" dt="2025-06-10T04:13:44.525" v="1758" actId="1076"/>
          <ac:spMkLst>
            <pc:docMk/>
            <pc:sldMk cId="363661156" sldId="2147474223"/>
            <ac:spMk id="78" creationId="{48C03705-D4E5-D487-D90B-8699DA0975B8}"/>
          </ac:spMkLst>
        </pc:spChg>
        <pc:spChg chg="add mod">
          <ac:chgData name="佐々木 寛人 Hiroto Sasaki" userId="b803dc96-0a8c-4f7b-b1eb-02a1e30dcdcb" providerId="ADAL" clId="{C0255CAE-DD34-4A23-9C5D-0D1154D5874E}" dt="2025-06-10T04:13:44.525" v="1758" actId="1076"/>
          <ac:spMkLst>
            <pc:docMk/>
            <pc:sldMk cId="363661156" sldId="2147474223"/>
            <ac:spMk id="79" creationId="{D4F3B760-42F3-58B7-4AF9-CCEBBF7EC300}"/>
          </ac:spMkLst>
        </pc:spChg>
        <pc:spChg chg="add mod">
          <ac:chgData name="佐々木 寛人 Hiroto Sasaki" userId="b803dc96-0a8c-4f7b-b1eb-02a1e30dcdcb" providerId="ADAL" clId="{C0255CAE-DD34-4A23-9C5D-0D1154D5874E}" dt="2025-06-10T04:13:44.525" v="1758" actId="1076"/>
          <ac:spMkLst>
            <pc:docMk/>
            <pc:sldMk cId="363661156" sldId="2147474223"/>
            <ac:spMk id="80" creationId="{660AA7F0-B44D-F464-9025-876D5CB8C944}"/>
          </ac:spMkLst>
        </pc:spChg>
        <pc:spChg chg="add mod">
          <ac:chgData name="佐々木 寛人 Hiroto Sasaki" userId="b803dc96-0a8c-4f7b-b1eb-02a1e30dcdcb" providerId="ADAL" clId="{C0255CAE-DD34-4A23-9C5D-0D1154D5874E}" dt="2025-06-10T04:13:44.525" v="1758" actId="1076"/>
          <ac:spMkLst>
            <pc:docMk/>
            <pc:sldMk cId="363661156" sldId="2147474223"/>
            <ac:spMk id="83" creationId="{4A381557-DB59-FEB6-DFE5-B5D9A4AC424F}"/>
          </ac:spMkLst>
        </pc:spChg>
        <pc:spChg chg="add mod">
          <ac:chgData name="佐々木 寛人 Hiroto Sasaki" userId="b803dc96-0a8c-4f7b-b1eb-02a1e30dcdcb" providerId="ADAL" clId="{C0255CAE-DD34-4A23-9C5D-0D1154D5874E}" dt="2025-06-10T04:13:44.525" v="1758" actId="1076"/>
          <ac:spMkLst>
            <pc:docMk/>
            <pc:sldMk cId="363661156" sldId="2147474223"/>
            <ac:spMk id="94" creationId="{E77554B0-33EE-5C4B-7406-32D3BCFE7A2E}"/>
          </ac:spMkLst>
        </pc:spChg>
        <pc:spChg chg="add mod">
          <ac:chgData name="佐々木 寛人 Hiroto Sasaki" userId="b803dc96-0a8c-4f7b-b1eb-02a1e30dcdcb" providerId="ADAL" clId="{C0255CAE-DD34-4A23-9C5D-0D1154D5874E}" dt="2025-06-10T04:13:44.525" v="1758" actId="1076"/>
          <ac:spMkLst>
            <pc:docMk/>
            <pc:sldMk cId="363661156" sldId="2147474223"/>
            <ac:spMk id="118" creationId="{061D518E-6147-D935-B9DB-150C69296710}"/>
          </ac:spMkLst>
        </pc:spChg>
        <pc:spChg chg="add del mod">
          <ac:chgData name="佐々木 寛人 Hiroto Sasaki" userId="b803dc96-0a8c-4f7b-b1eb-02a1e30dcdcb" providerId="ADAL" clId="{C0255CAE-DD34-4A23-9C5D-0D1154D5874E}" dt="2025-06-10T04:08:54.899" v="1609" actId="478"/>
          <ac:spMkLst>
            <pc:docMk/>
            <pc:sldMk cId="363661156" sldId="2147474223"/>
            <ac:spMk id="123" creationId="{19A3393F-9E34-CA2E-3172-16D1BFC62F3C}"/>
          </ac:spMkLst>
        </pc:spChg>
        <pc:spChg chg="add mod">
          <ac:chgData name="佐々木 寛人 Hiroto Sasaki" userId="b803dc96-0a8c-4f7b-b1eb-02a1e30dcdcb" providerId="ADAL" clId="{C0255CAE-DD34-4A23-9C5D-0D1154D5874E}" dt="2025-06-10T04:13:12.965" v="1752" actId="1076"/>
          <ac:spMkLst>
            <pc:docMk/>
            <pc:sldMk cId="363661156" sldId="2147474223"/>
            <ac:spMk id="127" creationId="{93CD2FCC-5966-81F2-3CB5-5B7E846803CB}"/>
          </ac:spMkLst>
        </pc:spChg>
        <pc:spChg chg="add mod">
          <ac:chgData name="佐々木 寛人 Hiroto Sasaki" userId="b803dc96-0a8c-4f7b-b1eb-02a1e30dcdcb" providerId="ADAL" clId="{C0255CAE-DD34-4A23-9C5D-0D1154D5874E}" dt="2025-06-10T04:13:17.546" v="1753" actId="1076"/>
          <ac:spMkLst>
            <pc:docMk/>
            <pc:sldMk cId="363661156" sldId="2147474223"/>
            <ac:spMk id="128" creationId="{30A02C35-6225-7FE9-1C76-71BDC8E0FFD1}"/>
          </ac:spMkLst>
        </pc:spChg>
        <pc:spChg chg="add mod">
          <ac:chgData name="佐々木 寛人 Hiroto Sasaki" userId="b803dc96-0a8c-4f7b-b1eb-02a1e30dcdcb" providerId="ADAL" clId="{C0255CAE-DD34-4A23-9C5D-0D1154D5874E}" dt="2025-06-10T04:13:44.525" v="1758" actId="1076"/>
          <ac:spMkLst>
            <pc:docMk/>
            <pc:sldMk cId="363661156" sldId="2147474223"/>
            <ac:spMk id="167" creationId="{A986E00B-36A8-6712-C28C-F7988E7138F9}"/>
          </ac:spMkLst>
        </pc:spChg>
        <pc:spChg chg="add mod">
          <ac:chgData name="佐々木 寛人 Hiroto Sasaki" userId="b803dc96-0a8c-4f7b-b1eb-02a1e30dcdcb" providerId="ADAL" clId="{C0255CAE-DD34-4A23-9C5D-0D1154D5874E}" dt="2025-06-10T04:13:44.525" v="1758" actId="1076"/>
          <ac:spMkLst>
            <pc:docMk/>
            <pc:sldMk cId="363661156" sldId="2147474223"/>
            <ac:spMk id="170" creationId="{02D31A15-C03A-B0C5-0465-5F8745D9873E}"/>
          </ac:spMkLst>
        </pc:spChg>
        <pc:spChg chg="add mod">
          <ac:chgData name="佐々木 寛人 Hiroto Sasaki" userId="b803dc96-0a8c-4f7b-b1eb-02a1e30dcdcb" providerId="ADAL" clId="{C0255CAE-DD34-4A23-9C5D-0D1154D5874E}" dt="2025-06-10T04:13:49.022" v="1759" actId="1076"/>
          <ac:spMkLst>
            <pc:docMk/>
            <pc:sldMk cId="363661156" sldId="2147474223"/>
            <ac:spMk id="171" creationId="{180511A9-8510-1612-7AAB-DE1F39F575DE}"/>
          </ac:spMkLst>
        </pc:spChg>
        <pc:spChg chg="add mod">
          <ac:chgData name="佐々木 寛人 Hiroto Sasaki" userId="b803dc96-0a8c-4f7b-b1eb-02a1e30dcdcb" providerId="ADAL" clId="{C0255CAE-DD34-4A23-9C5D-0D1154D5874E}" dt="2025-06-10T04:14:57.886" v="1769" actId="1076"/>
          <ac:spMkLst>
            <pc:docMk/>
            <pc:sldMk cId="363661156" sldId="2147474223"/>
            <ac:spMk id="179" creationId="{00499CE2-B92C-7747-F672-AC22CEE0730D}"/>
          </ac:spMkLst>
        </pc:spChg>
        <pc:spChg chg="add mod">
          <ac:chgData name="佐々木 寛人 Hiroto Sasaki" userId="b803dc96-0a8c-4f7b-b1eb-02a1e30dcdcb" providerId="ADAL" clId="{C0255CAE-DD34-4A23-9C5D-0D1154D5874E}" dt="2025-06-10T04:15:04.434" v="1771" actId="1076"/>
          <ac:spMkLst>
            <pc:docMk/>
            <pc:sldMk cId="363661156" sldId="2147474223"/>
            <ac:spMk id="180" creationId="{B83E8E2E-CE13-7A01-78CE-5291302B8AA9}"/>
          </ac:spMkLst>
        </pc:spChg>
        <pc:grpChg chg="add del mod">
          <ac:chgData name="佐々木 寛人 Hiroto Sasaki" userId="b803dc96-0a8c-4f7b-b1eb-02a1e30dcdcb" providerId="ADAL" clId="{C0255CAE-DD34-4A23-9C5D-0D1154D5874E}" dt="2025-06-10T03:41:06.272" v="1230" actId="165"/>
          <ac:grpSpMkLst>
            <pc:docMk/>
            <pc:sldMk cId="363661156" sldId="2147474223"/>
            <ac:grpSpMk id="4" creationId="{9E5E5EA0-9F94-C4A8-FA55-13943C36A73D}"/>
          </ac:grpSpMkLst>
        </pc:grpChg>
        <pc:grpChg chg="add del mod">
          <ac:chgData name="佐々木 寛人 Hiroto Sasaki" userId="b803dc96-0a8c-4f7b-b1eb-02a1e30dcdcb" providerId="ADAL" clId="{C0255CAE-DD34-4A23-9C5D-0D1154D5874E}" dt="2025-06-10T01:52:22.174" v="985" actId="165"/>
          <ac:grpSpMkLst>
            <pc:docMk/>
            <pc:sldMk cId="363661156" sldId="2147474223"/>
            <ac:grpSpMk id="10" creationId="{47BD99E0-5F31-366C-CF7D-652C2195490C}"/>
          </ac:grpSpMkLst>
        </pc:grpChg>
        <pc:grpChg chg="add mod">
          <ac:chgData name="佐々木 寛人 Hiroto Sasaki" userId="b803dc96-0a8c-4f7b-b1eb-02a1e30dcdcb" providerId="ADAL" clId="{C0255CAE-DD34-4A23-9C5D-0D1154D5874E}" dt="2025-06-10T04:13:44.525" v="1758" actId="1076"/>
          <ac:grpSpMkLst>
            <pc:docMk/>
            <pc:sldMk cId="363661156" sldId="2147474223"/>
            <ac:grpSpMk id="13" creationId="{B04C0DD5-072D-3D3E-D869-4F6999ADEB0C}"/>
          </ac:grpSpMkLst>
        </pc:grpChg>
        <pc:grpChg chg="add mod">
          <ac:chgData name="佐々木 寛人 Hiroto Sasaki" userId="b803dc96-0a8c-4f7b-b1eb-02a1e30dcdcb" providerId="ADAL" clId="{C0255CAE-DD34-4A23-9C5D-0D1154D5874E}" dt="2025-06-10T03:43:43.698" v="1273" actId="571"/>
          <ac:grpSpMkLst>
            <pc:docMk/>
            <pc:sldMk cId="363661156" sldId="2147474223"/>
            <ac:grpSpMk id="52" creationId="{049F0ACE-82F3-1839-4625-A43B99E2EE8E}"/>
          </ac:grpSpMkLst>
        </pc:grpChg>
        <pc:grpChg chg="add del mod">
          <ac:chgData name="佐々木 寛人 Hiroto Sasaki" userId="b803dc96-0a8c-4f7b-b1eb-02a1e30dcdcb" providerId="ADAL" clId="{C0255CAE-DD34-4A23-9C5D-0D1154D5874E}" dt="2025-06-10T03:43:47.241" v="1275" actId="478"/>
          <ac:grpSpMkLst>
            <pc:docMk/>
            <pc:sldMk cId="363661156" sldId="2147474223"/>
            <ac:grpSpMk id="55" creationId="{2795C6C7-92BE-F057-E309-2CFAF6514BB8}"/>
          </ac:grpSpMkLst>
        </pc:grpChg>
        <pc:cxnChg chg="add mod">
          <ac:chgData name="佐々木 寛人 Hiroto Sasaki" userId="b803dc96-0a8c-4f7b-b1eb-02a1e30dcdcb" providerId="ADAL" clId="{C0255CAE-DD34-4A23-9C5D-0D1154D5874E}" dt="2025-06-10T04:13:44.525" v="1758" actId="1076"/>
          <ac:cxnSpMkLst>
            <pc:docMk/>
            <pc:sldMk cId="363661156" sldId="2147474223"/>
            <ac:cxnSpMk id="20" creationId="{C6B6E4D4-CAC9-0765-5BBA-5F19877367A5}"/>
          </ac:cxnSpMkLst>
        </pc:cxnChg>
        <pc:cxnChg chg="del mod">
          <ac:chgData name="佐々木 寛人 Hiroto Sasaki" userId="b803dc96-0a8c-4f7b-b1eb-02a1e30dcdcb" providerId="ADAL" clId="{C0255CAE-DD34-4A23-9C5D-0D1154D5874E}" dt="2025-06-10T01:54:46.334" v="1016" actId="478"/>
          <ac:cxnSpMkLst>
            <pc:docMk/>
            <pc:sldMk cId="363661156" sldId="2147474223"/>
            <ac:cxnSpMk id="27" creationId="{B2078696-57DB-1819-262B-F0E3344CB05B}"/>
          </ac:cxnSpMkLst>
        </pc:cxnChg>
        <pc:cxnChg chg="add del mod">
          <ac:chgData name="佐々木 寛人 Hiroto Sasaki" userId="b803dc96-0a8c-4f7b-b1eb-02a1e30dcdcb" providerId="ADAL" clId="{C0255CAE-DD34-4A23-9C5D-0D1154D5874E}" dt="2025-06-10T03:42:30.142" v="1260" actId="478"/>
          <ac:cxnSpMkLst>
            <pc:docMk/>
            <pc:sldMk cId="363661156" sldId="2147474223"/>
            <ac:cxnSpMk id="30" creationId="{6F40B2A8-F8B3-1390-9929-0AEB5A5F9CE2}"/>
          </ac:cxnSpMkLst>
        </pc:cxnChg>
        <pc:cxnChg chg="del mod">
          <ac:chgData name="佐々木 寛人 Hiroto Sasaki" userId="b803dc96-0a8c-4f7b-b1eb-02a1e30dcdcb" providerId="ADAL" clId="{C0255CAE-DD34-4A23-9C5D-0D1154D5874E}" dt="2025-06-10T03:40:43.417" v="1225" actId="478"/>
          <ac:cxnSpMkLst>
            <pc:docMk/>
            <pc:sldMk cId="363661156" sldId="2147474223"/>
            <ac:cxnSpMk id="31" creationId="{EC04BC7B-C9E3-F14A-9553-E9FFDCD020F4}"/>
          </ac:cxnSpMkLst>
        </pc:cxnChg>
        <pc:cxnChg chg="del mod">
          <ac:chgData name="佐々木 寛人 Hiroto Sasaki" userId="b803dc96-0a8c-4f7b-b1eb-02a1e30dcdcb" providerId="ADAL" clId="{C0255CAE-DD34-4A23-9C5D-0D1154D5874E}" dt="2025-06-10T03:47:09.791" v="1412" actId="478"/>
          <ac:cxnSpMkLst>
            <pc:docMk/>
            <pc:sldMk cId="363661156" sldId="2147474223"/>
            <ac:cxnSpMk id="37" creationId="{7ABA53B1-DF9E-518F-9933-A2DD631DD1D1}"/>
          </ac:cxnSpMkLst>
        </pc:cxnChg>
        <pc:cxnChg chg="add del mod">
          <ac:chgData name="佐々木 寛人 Hiroto Sasaki" userId="b803dc96-0a8c-4f7b-b1eb-02a1e30dcdcb" providerId="ADAL" clId="{C0255CAE-DD34-4A23-9C5D-0D1154D5874E}" dt="2025-06-10T03:43:03.863" v="1265" actId="478"/>
          <ac:cxnSpMkLst>
            <pc:docMk/>
            <pc:sldMk cId="363661156" sldId="2147474223"/>
            <ac:cxnSpMk id="38" creationId="{9DC8638C-D8FF-C129-D616-78DFF7A6635E}"/>
          </ac:cxnSpMkLst>
        </pc:cxnChg>
        <pc:cxnChg chg="add mod">
          <ac:chgData name="佐々木 寛人 Hiroto Sasaki" userId="b803dc96-0a8c-4f7b-b1eb-02a1e30dcdcb" providerId="ADAL" clId="{C0255CAE-DD34-4A23-9C5D-0D1154D5874E}" dt="2025-06-10T04:13:44.525" v="1758" actId="1076"/>
          <ac:cxnSpMkLst>
            <pc:docMk/>
            <pc:sldMk cId="363661156" sldId="2147474223"/>
            <ac:cxnSpMk id="45" creationId="{01B386CA-197C-3804-39D9-744EDD9EBF6D}"/>
          </ac:cxnSpMkLst>
        </pc:cxnChg>
        <pc:cxnChg chg="add mod">
          <ac:chgData name="佐々木 寛人 Hiroto Sasaki" userId="b803dc96-0a8c-4f7b-b1eb-02a1e30dcdcb" providerId="ADAL" clId="{C0255CAE-DD34-4A23-9C5D-0D1154D5874E}" dt="2025-06-10T04:13:44.525" v="1758" actId="1076"/>
          <ac:cxnSpMkLst>
            <pc:docMk/>
            <pc:sldMk cId="363661156" sldId="2147474223"/>
            <ac:cxnSpMk id="49" creationId="{217E15A9-5372-557A-3AC5-DA03E20006DE}"/>
          </ac:cxnSpMkLst>
        </pc:cxnChg>
        <pc:cxnChg chg="add del mod">
          <ac:chgData name="佐々木 寛人 Hiroto Sasaki" userId="b803dc96-0a8c-4f7b-b1eb-02a1e30dcdcb" providerId="ADAL" clId="{C0255CAE-DD34-4A23-9C5D-0D1154D5874E}" dt="2025-06-10T03:46:45.296" v="1388" actId="478"/>
          <ac:cxnSpMkLst>
            <pc:docMk/>
            <pc:sldMk cId="363661156" sldId="2147474223"/>
            <ac:cxnSpMk id="61" creationId="{FA82DB94-60A9-F84B-842D-ADD92D761572}"/>
          </ac:cxnSpMkLst>
        </pc:cxnChg>
        <pc:cxnChg chg="add mod">
          <ac:chgData name="佐々木 寛人 Hiroto Sasaki" userId="b803dc96-0a8c-4f7b-b1eb-02a1e30dcdcb" providerId="ADAL" clId="{C0255CAE-DD34-4A23-9C5D-0D1154D5874E}" dt="2025-06-10T04:13:44.525" v="1758" actId="1076"/>
          <ac:cxnSpMkLst>
            <pc:docMk/>
            <pc:sldMk cId="363661156" sldId="2147474223"/>
            <ac:cxnSpMk id="65" creationId="{D40B8920-C53D-5091-6F14-CD85918D5C6C}"/>
          </ac:cxnSpMkLst>
        </pc:cxnChg>
        <pc:cxnChg chg="add mod">
          <ac:chgData name="佐々木 寛人 Hiroto Sasaki" userId="b803dc96-0a8c-4f7b-b1eb-02a1e30dcdcb" providerId="ADAL" clId="{C0255CAE-DD34-4A23-9C5D-0D1154D5874E}" dt="2025-06-10T04:13:44.525" v="1758" actId="1076"/>
          <ac:cxnSpMkLst>
            <pc:docMk/>
            <pc:sldMk cId="363661156" sldId="2147474223"/>
            <ac:cxnSpMk id="69" creationId="{63731DBD-33DA-B0F0-8B48-2F1DB2C848C1}"/>
          </ac:cxnSpMkLst>
        </pc:cxnChg>
        <pc:cxnChg chg="add mod">
          <ac:chgData name="佐々木 寛人 Hiroto Sasaki" userId="b803dc96-0a8c-4f7b-b1eb-02a1e30dcdcb" providerId="ADAL" clId="{C0255CAE-DD34-4A23-9C5D-0D1154D5874E}" dt="2025-06-10T04:13:44.525" v="1758" actId="1076"/>
          <ac:cxnSpMkLst>
            <pc:docMk/>
            <pc:sldMk cId="363661156" sldId="2147474223"/>
            <ac:cxnSpMk id="84" creationId="{7CC4A03C-C0A0-E41B-46CB-8F04719B82C5}"/>
          </ac:cxnSpMkLst>
        </pc:cxnChg>
        <pc:cxnChg chg="add mod">
          <ac:chgData name="佐々木 寛人 Hiroto Sasaki" userId="b803dc96-0a8c-4f7b-b1eb-02a1e30dcdcb" providerId="ADAL" clId="{C0255CAE-DD34-4A23-9C5D-0D1154D5874E}" dt="2025-06-10T04:13:44.525" v="1758" actId="1076"/>
          <ac:cxnSpMkLst>
            <pc:docMk/>
            <pc:sldMk cId="363661156" sldId="2147474223"/>
            <ac:cxnSpMk id="96" creationId="{0A515D54-3DD0-3213-217C-3696F948EFB0}"/>
          </ac:cxnSpMkLst>
        </pc:cxnChg>
        <pc:cxnChg chg="add mod">
          <ac:chgData name="佐々木 寛人 Hiroto Sasaki" userId="b803dc96-0a8c-4f7b-b1eb-02a1e30dcdcb" providerId="ADAL" clId="{C0255CAE-DD34-4A23-9C5D-0D1154D5874E}" dt="2025-06-10T04:13:44.525" v="1758" actId="1076"/>
          <ac:cxnSpMkLst>
            <pc:docMk/>
            <pc:sldMk cId="363661156" sldId="2147474223"/>
            <ac:cxnSpMk id="100" creationId="{B6E939B2-40D9-DCFD-2106-8718F9851D59}"/>
          </ac:cxnSpMkLst>
        </pc:cxnChg>
        <pc:cxnChg chg="add mod">
          <ac:chgData name="佐々木 寛人 Hiroto Sasaki" userId="b803dc96-0a8c-4f7b-b1eb-02a1e30dcdcb" providerId="ADAL" clId="{C0255CAE-DD34-4A23-9C5D-0D1154D5874E}" dt="2025-06-10T04:13:44.525" v="1758" actId="1076"/>
          <ac:cxnSpMkLst>
            <pc:docMk/>
            <pc:sldMk cId="363661156" sldId="2147474223"/>
            <ac:cxnSpMk id="105" creationId="{CE6DED62-C240-B8F2-A4D1-0FF468ABF22E}"/>
          </ac:cxnSpMkLst>
        </pc:cxnChg>
        <pc:cxnChg chg="add mod">
          <ac:chgData name="佐々木 寛人 Hiroto Sasaki" userId="b803dc96-0a8c-4f7b-b1eb-02a1e30dcdcb" providerId="ADAL" clId="{C0255CAE-DD34-4A23-9C5D-0D1154D5874E}" dt="2025-06-10T04:13:44.525" v="1758" actId="1076"/>
          <ac:cxnSpMkLst>
            <pc:docMk/>
            <pc:sldMk cId="363661156" sldId="2147474223"/>
            <ac:cxnSpMk id="108" creationId="{45803FDB-6DD2-C0F8-B055-48EA0907ECD3}"/>
          </ac:cxnSpMkLst>
        </pc:cxnChg>
        <pc:cxnChg chg="add mod">
          <ac:chgData name="佐々木 寛人 Hiroto Sasaki" userId="b803dc96-0a8c-4f7b-b1eb-02a1e30dcdcb" providerId="ADAL" clId="{C0255CAE-DD34-4A23-9C5D-0D1154D5874E}" dt="2025-06-10T04:13:44.525" v="1758" actId="1076"/>
          <ac:cxnSpMkLst>
            <pc:docMk/>
            <pc:sldMk cId="363661156" sldId="2147474223"/>
            <ac:cxnSpMk id="111" creationId="{264DB425-BD7D-0633-031D-A28C24ED4D17}"/>
          </ac:cxnSpMkLst>
        </pc:cxnChg>
        <pc:cxnChg chg="add mod">
          <ac:chgData name="佐々木 寛人 Hiroto Sasaki" userId="b803dc96-0a8c-4f7b-b1eb-02a1e30dcdcb" providerId="ADAL" clId="{C0255CAE-DD34-4A23-9C5D-0D1154D5874E}" dt="2025-06-10T04:13:44.525" v="1758" actId="1076"/>
          <ac:cxnSpMkLst>
            <pc:docMk/>
            <pc:sldMk cId="363661156" sldId="2147474223"/>
            <ac:cxnSpMk id="114" creationId="{6E6ED3EB-6CBF-1A59-3CA8-61AC879BE981}"/>
          </ac:cxnSpMkLst>
        </pc:cxnChg>
        <pc:cxnChg chg="add mod">
          <ac:chgData name="佐々木 寛人 Hiroto Sasaki" userId="b803dc96-0a8c-4f7b-b1eb-02a1e30dcdcb" providerId="ADAL" clId="{C0255CAE-DD34-4A23-9C5D-0D1154D5874E}" dt="2025-06-10T04:13:44.525" v="1758" actId="1076"/>
          <ac:cxnSpMkLst>
            <pc:docMk/>
            <pc:sldMk cId="363661156" sldId="2147474223"/>
            <ac:cxnSpMk id="119" creationId="{7ABDF3AC-1A3B-A774-7695-5F63DEB91AB2}"/>
          </ac:cxnSpMkLst>
        </pc:cxnChg>
        <pc:cxnChg chg="add mod">
          <ac:chgData name="佐々木 寛人 Hiroto Sasaki" userId="b803dc96-0a8c-4f7b-b1eb-02a1e30dcdcb" providerId="ADAL" clId="{C0255CAE-DD34-4A23-9C5D-0D1154D5874E}" dt="2025-06-10T04:14:42.666" v="1763" actId="14100"/>
          <ac:cxnSpMkLst>
            <pc:docMk/>
            <pc:sldMk cId="363661156" sldId="2147474223"/>
            <ac:cxnSpMk id="172" creationId="{B8FCCC6D-1BB3-7FFC-5FD4-A5FE2BAA2949}"/>
          </ac:cxnSpMkLst>
        </pc:cxnChg>
        <pc:cxnChg chg="add mod">
          <ac:chgData name="佐々木 寛人 Hiroto Sasaki" userId="b803dc96-0a8c-4f7b-b1eb-02a1e30dcdcb" providerId="ADAL" clId="{C0255CAE-DD34-4A23-9C5D-0D1154D5874E}" dt="2025-06-10T04:14:53.044" v="1767" actId="14100"/>
          <ac:cxnSpMkLst>
            <pc:docMk/>
            <pc:sldMk cId="363661156" sldId="2147474223"/>
            <ac:cxnSpMk id="175" creationId="{FE759A84-173E-E8F8-16A5-B9E57A16A4FB}"/>
          </ac:cxnSpMkLst>
        </pc:cxnChg>
      </pc:sldChg>
      <pc:sldChg chg="addSp delSp modSp mod">
        <pc:chgData name="佐々木 寛人 Hiroto Sasaki" userId="b803dc96-0a8c-4f7b-b1eb-02a1e30dcdcb" providerId="ADAL" clId="{C0255CAE-DD34-4A23-9C5D-0D1154D5874E}" dt="2025-06-10T04:30:32.017" v="2116" actId="14100"/>
        <pc:sldMkLst>
          <pc:docMk/>
          <pc:sldMk cId="984686364" sldId="2147474224"/>
        </pc:sldMkLst>
        <pc:spChg chg="mod">
          <ac:chgData name="佐々木 寛人 Hiroto Sasaki" userId="b803dc96-0a8c-4f7b-b1eb-02a1e30dcdcb" providerId="ADAL" clId="{C0255CAE-DD34-4A23-9C5D-0D1154D5874E}" dt="2025-06-10T01:49:00.379" v="899" actId="20577"/>
          <ac:spMkLst>
            <pc:docMk/>
            <pc:sldMk cId="984686364" sldId="2147474224"/>
            <ac:spMk id="2" creationId="{A3CFA7DA-8CFA-F7D2-1A0F-12610E0B552A}"/>
          </ac:spMkLst>
        </pc:spChg>
        <pc:spChg chg="mod">
          <ac:chgData name="佐々木 寛人 Hiroto Sasaki" userId="b803dc96-0a8c-4f7b-b1eb-02a1e30dcdcb" providerId="ADAL" clId="{C0255CAE-DD34-4A23-9C5D-0D1154D5874E}" dt="2025-06-10T04:30:23.966" v="2115" actId="20577"/>
          <ac:spMkLst>
            <pc:docMk/>
            <pc:sldMk cId="984686364" sldId="2147474224"/>
            <ac:spMk id="3" creationId="{AB92C187-DB17-E8CC-DF77-3F1A5AEADDC3}"/>
          </ac:spMkLst>
        </pc:spChg>
        <pc:spChg chg="mod topLvl">
          <ac:chgData name="佐々木 寛人 Hiroto Sasaki" userId="b803dc96-0a8c-4f7b-b1eb-02a1e30dcdcb" providerId="ADAL" clId="{C0255CAE-DD34-4A23-9C5D-0D1154D5874E}" dt="2025-06-10T01:33:45.962" v="198" actId="165"/>
          <ac:spMkLst>
            <pc:docMk/>
            <pc:sldMk cId="984686364" sldId="2147474224"/>
            <ac:spMk id="9" creationId="{0CAFC9A2-0E38-85BA-5EE5-230E39F0B70E}"/>
          </ac:spMkLst>
        </pc:spChg>
        <pc:spChg chg="mod topLvl">
          <ac:chgData name="佐々木 寛人 Hiroto Sasaki" userId="b803dc96-0a8c-4f7b-b1eb-02a1e30dcdcb" providerId="ADAL" clId="{C0255CAE-DD34-4A23-9C5D-0D1154D5874E}" dt="2025-06-10T01:33:45.962" v="198" actId="165"/>
          <ac:spMkLst>
            <pc:docMk/>
            <pc:sldMk cId="984686364" sldId="2147474224"/>
            <ac:spMk id="10" creationId="{2EF02C80-2F82-5046-4B39-C88B69DCD5E4}"/>
          </ac:spMkLst>
        </pc:spChg>
        <pc:spChg chg="mod topLvl">
          <ac:chgData name="佐々木 寛人 Hiroto Sasaki" userId="b803dc96-0a8c-4f7b-b1eb-02a1e30dcdcb" providerId="ADAL" clId="{C0255CAE-DD34-4A23-9C5D-0D1154D5874E}" dt="2025-06-10T01:33:45.962" v="198" actId="165"/>
          <ac:spMkLst>
            <pc:docMk/>
            <pc:sldMk cId="984686364" sldId="2147474224"/>
            <ac:spMk id="11" creationId="{083A2B06-40D0-C4EE-48EB-A1AFA5B6AFEA}"/>
          </ac:spMkLst>
        </pc:spChg>
        <pc:spChg chg="mod topLvl">
          <ac:chgData name="佐々木 寛人 Hiroto Sasaki" userId="b803dc96-0a8c-4f7b-b1eb-02a1e30dcdcb" providerId="ADAL" clId="{C0255CAE-DD34-4A23-9C5D-0D1154D5874E}" dt="2025-06-10T01:33:45.962" v="198" actId="165"/>
          <ac:spMkLst>
            <pc:docMk/>
            <pc:sldMk cId="984686364" sldId="2147474224"/>
            <ac:spMk id="12" creationId="{278C5E28-8E1F-067B-2A14-657678CC01CB}"/>
          </ac:spMkLst>
        </pc:spChg>
        <pc:spChg chg="mod topLvl">
          <ac:chgData name="佐々木 寛人 Hiroto Sasaki" userId="b803dc96-0a8c-4f7b-b1eb-02a1e30dcdcb" providerId="ADAL" clId="{C0255CAE-DD34-4A23-9C5D-0D1154D5874E}" dt="2025-06-10T01:33:45.962" v="198" actId="165"/>
          <ac:spMkLst>
            <pc:docMk/>
            <pc:sldMk cId="984686364" sldId="2147474224"/>
            <ac:spMk id="13" creationId="{9BFB9B30-0ADC-071E-5CB0-C8FBFF755A83}"/>
          </ac:spMkLst>
        </pc:spChg>
        <pc:spChg chg="mod topLvl">
          <ac:chgData name="佐々木 寛人 Hiroto Sasaki" userId="b803dc96-0a8c-4f7b-b1eb-02a1e30dcdcb" providerId="ADAL" clId="{C0255CAE-DD34-4A23-9C5D-0D1154D5874E}" dt="2025-06-10T01:33:45.962" v="198" actId="165"/>
          <ac:spMkLst>
            <pc:docMk/>
            <pc:sldMk cId="984686364" sldId="2147474224"/>
            <ac:spMk id="14" creationId="{BCDCED55-EE12-D14E-0E3E-4DFE1A2DCD49}"/>
          </ac:spMkLst>
        </pc:spChg>
        <pc:spChg chg="mod topLvl">
          <ac:chgData name="佐々木 寛人 Hiroto Sasaki" userId="b803dc96-0a8c-4f7b-b1eb-02a1e30dcdcb" providerId="ADAL" clId="{C0255CAE-DD34-4A23-9C5D-0D1154D5874E}" dt="2025-06-10T01:33:45.962" v="198" actId="165"/>
          <ac:spMkLst>
            <pc:docMk/>
            <pc:sldMk cId="984686364" sldId="2147474224"/>
            <ac:spMk id="15" creationId="{072D3D56-D327-6D65-DA8C-3508B8BBCEEC}"/>
          </ac:spMkLst>
        </pc:spChg>
        <pc:spChg chg="add mod topLvl">
          <ac:chgData name="佐々木 寛人 Hiroto Sasaki" userId="b803dc96-0a8c-4f7b-b1eb-02a1e30dcdcb" providerId="ADAL" clId="{C0255CAE-DD34-4A23-9C5D-0D1154D5874E}" dt="2025-06-10T01:33:45.962" v="198" actId="165"/>
          <ac:spMkLst>
            <pc:docMk/>
            <pc:sldMk cId="984686364" sldId="2147474224"/>
            <ac:spMk id="23" creationId="{ECE8DCAD-BD2B-8E54-285F-489A559795CC}"/>
          </ac:spMkLst>
        </pc:spChg>
        <pc:spChg chg="add mod topLvl">
          <ac:chgData name="佐々木 寛人 Hiroto Sasaki" userId="b803dc96-0a8c-4f7b-b1eb-02a1e30dcdcb" providerId="ADAL" clId="{C0255CAE-DD34-4A23-9C5D-0D1154D5874E}" dt="2025-06-10T01:33:45.962" v="198" actId="165"/>
          <ac:spMkLst>
            <pc:docMk/>
            <pc:sldMk cId="984686364" sldId="2147474224"/>
            <ac:spMk id="25" creationId="{F78C77BE-DB4E-E07A-176D-1D78A868DB57}"/>
          </ac:spMkLst>
        </pc:spChg>
        <pc:spChg chg="add mod topLvl">
          <ac:chgData name="佐々木 寛人 Hiroto Sasaki" userId="b803dc96-0a8c-4f7b-b1eb-02a1e30dcdcb" providerId="ADAL" clId="{C0255CAE-DD34-4A23-9C5D-0D1154D5874E}" dt="2025-06-10T01:33:45.962" v="198" actId="165"/>
          <ac:spMkLst>
            <pc:docMk/>
            <pc:sldMk cId="984686364" sldId="2147474224"/>
            <ac:spMk id="27" creationId="{7DDB0523-B982-F024-4607-E1745D9F4216}"/>
          </ac:spMkLst>
        </pc:spChg>
        <pc:spChg chg="add mod topLvl">
          <ac:chgData name="佐々木 寛人 Hiroto Sasaki" userId="b803dc96-0a8c-4f7b-b1eb-02a1e30dcdcb" providerId="ADAL" clId="{C0255CAE-DD34-4A23-9C5D-0D1154D5874E}" dt="2025-06-10T01:33:45.962" v="198" actId="165"/>
          <ac:spMkLst>
            <pc:docMk/>
            <pc:sldMk cId="984686364" sldId="2147474224"/>
            <ac:spMk id="29" creationId="{C55954F4-90F8-74C9-175E-99049FDDE474}"/>
          </ac:spMkLst>
        </pc:spChg>
        <pc:spChg chg="add del mod">
          <ac:chgData name="佐々木 寛人 Hiroto Sasaki" userId="b803dc96-0a8c-4f7b-b1eb-02a1e30dcdcb" providerId="ADAL" clId="{C0255CAE-DD34-4A23-9C5D-0D1154D5874E}" dt="2025-06-10T01:37:44.517" v="401" actId="14100"/>
          <ac:spMkLst>
            <pc:docMk/>
            <pc:sldMk cId="984686364" sldId="2147474224"/>
            <ac:spMk id="30" creationId="{3D541AD3-C173-8A71-948F-FD7A091E66AE}"/>
          </ac:spMkLst>
        </pc:spChg>
        <pc:spChg chg="add mod">
          <ac:chgData name="佐々木 寛人 Hiroto Sasaki" userId="b803dc96-0a8c-4f7b-b1eb-02a1e30dcdcb" providerId="ADAL" clId="{C0255CAE-DD34-4A23-9C5D-0D1154D5874E}" dt="2025-06-10T01:27:03.798" v="106" actId="571"/>
          <ac:spMkLst>
            <pc:docMk/>
            <pc:sldMk cId="984686364" sldId="2147474224"/>
            <ac:spMk id="34" creationId="{CFD35BAB-0136-539D-CB25-633E5EA338CF}"/>
          </ac:spMkLst>
        </pc:spChg>
        <pc:spChg chg="add mod">
          <ac:chgData name="佐々木 寛人 Hiroto Sasaki" userId="b803dc96-0a8c-4f7b-b1eb-02a1e30dcdcb" providerId="ADAL" clId="{C0255CAE-DD34-4A23-9C5D-0D1154D5874E}" dt="2025-06-10T01:27:03.798" v="106" actId="571"/>
          <ac:spMkLst>
            <pc:docMk/>
            <pc:sldMk cId="984686364" sldId="2147474224"/>
            <ac:spMk id="35" creationId="{2BE96736-F251-6590-D536-F4758B37C45B}"/>
          </ac:spMkLst>
        </pc:spChg>
        <pc:spChg chg="add mod">
          <ac:chgData name="佐々木 寛人 Hiroto Sasaki" userId="b803dc96-0a8c-4f7b-b1eb-02a1e30dcdcb" providerId="ADAL" clId="{C0255CAE-DD34-4A23-9C5D-0D1154D5874E}" dt="2025-06-10T01:27:03.798" v="106" actId="571"/>
          <ac:spMkLst>
            <pc:docMk/>
            <pc:sldMk cId="984686364" sldId="2147474224"/>
            <ac:spMk id="36" creationId="{79D05AB9-BBD5-B57F-FFBE-9138E80B0E04}"/>
          </ac:spMkLst>
        </pc:spChg>
        <pc:spChg chg="add mod">
          <ac:chgData name="佐々木 寛人 Hiroto Sasaki" userId="b803dc96-0a8c-4f7b-b1eb-02a1e30dcdcb" providerId="ADAL" clId="{C0255CAE-DD34-4A23-9C5D-0D1154D5874E}" dt="2025-06-10T01:27:03.798" v="106" actId="571"/>
          <ac:spMkLst>
            <pc:docMk/>
            <pc:sldMk cId="984686364" sldId="2147474224"/>
            <ac:spMk id="37" creationId="{28BA74C0-0A9C-B7D4-29AC-020BABE310CF}"/>
          </ac:spMkLst>
        </pc:spChg>
        <pc:spChg chg="add mod ord">
          <ac:chgData name="佐々木 寛人 Hiroto Sasaki" userId="b803dc96-0a8c-4f7b-b1eb-02a1e30dcdcb" providerId="ADAL" clId="{C0255CAE-DD34-4A23-9C5D-0D1154D5874E}" dt="2025-06-10T01:53:46.063" v="996" actId="20577"/>
          <ac:spMkLst>
            <pc:docMk/>
            <pc:sldMk cId="984686364" sldId="2147474224"/>
            <ac:spMk id="41" creationId="{56B501F8-2DB4-A63D-A2B7-4215F785B3E4}"/>
          </ac:spMkLst>
        </pc:spChg>
        <pc:spChg chg="add mod ord">
          <ac:chgData name="佐々木 寛人 Hiroto Sasaki" userId="b803dc96-0a8c-4f7b-b1eb-02a1e30dcdcb" providerId="ADAL" clId="{C0255CAE-DD34-4A23-9C5D-0D1154D5874E}" dt="2025-06-10T01:42:38.832" v="573" actId="555"/>
          <ac:spMkLst>
            <pc:docMk/>
            <pc:sldMk cId="984686364" sldId="2147474224"/>
            <ac:spMk id="42" creationId="{8BFFFA13-D291-3676-B3E1-143A44120ADD}"/>
          </ac:spMkLst>
        </pc:spChg>
        <pc:spChg chg="add mod ord">
          <ac:chgData name="佐々木 寛人 Hiroto Sasaki" userId="b803dc96-0a8c-4f7b-b1eb-02a1e30dcdcb" providerId="ADAL" clId="{C0255CAE-DD34-4A23-9C5D-0D1154D5874E}" dt="2025-06-10T01:48:20.967" v="804" actId="555"/>
          <ac:spMkLst>
            <pc:docMk/>
            <pc:sldMk cId="984686364" sldId="2147474224"/>
            <ac:spMk id="43" creationId="{2C6B2284-6E02-DC3B-6A31-F1E86A0C3B61}"/>
          </ac:spMkLst>
        </pc:spChg>
        <pc:spChg chg="add mod ord">
          <ac:chgData name="佐々木 寛人 Hiroto Sasaki" userId="b803dc96-0a8c-4f7b-b1eb-02a1e30dcdcb" providerId="ADAL" clId="{C0255CAE-DD34-4A23-9C5D-0D1154D5874E}" dt="2025-06-10T01:45:38.626" v="695" actId="555"/>
          <ac:spMkLst>
            <pc:docMk/>
            <pc:sldMk cId="984686364" sldId="2147474224"/>
            <ac:spMk id="44" creationId="{C9E9B5B5-2FBD-F702-A824-8C4946655433}"/>
          </ac:spMkLst>
        </pc:spChg>
        <pc:spChg chg="add mod">
          <ac:chgData name="佐々木 寛人 Hiroto Sasaki" userId="b803dc96-0a8c-4f7b-b1eb-02a1e30dcdcb" providerId="ADAL" clId="{C0255CAE-DD34-4A23-9C5D-0D1154D5874E}" dt="2025-06-10T01:33:03.225" v="180" actId="1076"/>
          <ac:spMkLst>
            <pc:docMk/>
            <pc:sldMk cId="984686364" sldId="2147474224"/>
            <ac:spMk id="45" creationId="{720B0907-25EC-8B01-A251-AF82C65A6531}"/>
          </ac:spMkLst>
        </pc:spChg>
        <pc:spChg chg="add mod">
          <ac:chgData name="佐々木 寛人 Hiroto Sasaki" userId="b803dc96-0a8c-4f7b-b1eb-02a1e30dcdcb" providerId="ADAL" clId="{C0255CAE-DD34-4A23-9C5D-0D1154D5874E}" dt="2025-06-10T01:35:00.651" v="231" actId="20577"/>
          <ac:spMkLst>
            <pc:docMk/>
            <pc:sldMk cId="984686364" sldId="2147474224"/>
            <ac:spMk id="46" creationId="{66699960-4711-4C6F-8D53-98333054C415}"/>
          </ac:spMkLst>
        </pc:spChg>
        <pc:spChg chg="add mod ord">
          <ac:chgData name="佐々木 寛人 Hiroto Sasaki" userId="b803dc96-0a8c-4f7b-b1eb-02a1e30dcdcb" providerId="ADAL" clId="{C0255CAE-DD34-4A23-9C5D-0D1154D5874E}" dt="2025-06-10T04:30:32.017" v="2116" actId="14100"/>
          <ac:spMkLst>
            <pc:docMk/>
            <pc:sldMk cId="984686364" sldId="2147474224"/>
            <ac:spMk id="58" creationId="{DCA87F7F-6588-C294-18EB-42514E5D7EB9}"/>
          </ac:spMkLst>
        </pc:spChg>
        <pc:spChg chg="add mod">
          <ac:chgData name="佐々木 寛人 Hiroto Sasaki" userId="b803dc96-0a8c-4f7b-b1eb-02a1e30dcdcb" providerId="ADAL" clId="{C0255CAE-DD34-4A23-9C5D-0D1154D5874E}" dt="2025-06-10T01:39:33.198" v="421" actId="552"/>
          <ac:spMkLst>
            <pc:docMk/>
            <pc:sldMk cId="984686364" sldId="2147474224"/>
            <ac:spMk id="61" creationId="{0A2C06D0-B5C9-270F-6F7F-85CD8A835A46}"/>
          </ac:spMkLst>
        </pc:spChg>
        <pc:spChg chg="add mod">
          <ac:chgData name="佐々木 寛人 Hiroto Sasaki" userId="b803dc96-0a8c-4f7b-b1eb-02a1e30dcdcb" providerId="ADAL" clId="{C0255CAE-DD34-4A23-9C5D-0D1154D5874E}" dt="2025-06-10T01:39:33.198" v="421" actId="552"/>
          <ac:spMkLst>
            <pc:docMk/>
            <pc:sldMk cId="984686364" sldId="2147474224"/>
            <ac:spMk id="62" creationId="{A3F15756-3DB9-3F83-331C-B931364DD104}"/>
          </ac:spMkLst>
        </pc:spChg>
        <pc:spChg chg="add del mod">
          <ac:chgData name="佐々木 寛人 Hiroto Sasaki" userId="b803dc96-0a8c-4f7b-b1eb-02a1e30dcdcb" providerId="ADAL" clId="{C0255CAE-DD34-4A23-9C5D-0D1154D5874E}" dt="2025-06-10T01:39:11.545" v="418" actId="478"/>
          <ac:spMkLst>
            <pc:docMk/>
            <pc:sldMk cId="984686364" sldId="2147474224"/>
            <ac:spMk id="64" creationId="{35C9C18E-890F-FAA3-B974-CDF042CF5C32}"/>
          </ac:spMkLst>
        </pc:spChg>
        <pc:spChg chg="add mod">
          <ac:chgData name="佐々木 寛人 Hiroto Sasaki" userId="b803dc96-0a8c-4f7b-b1eb-02a1e30dcdcb" providerId="ADAL" clId="{C0255CAE-DD34-4A23-9C5D-0D1154D5874E}" dt="2025-06-10T01:38:52.105" v="413" actId="571"/>
          <ac:spMkLst>
            <pc:docMk/>
            <pc:sldMk cId="984686364" sldId="2147474224"/>
            <ac:spMk id="65" creationId="{31DDC570-AE7C-C4B3-BDD0-A1F443CE38C4}"/>
          </ac:spMkLst>
        </pc:spChg>
        <pc:spChg chg="add mod">
          <ac:chgData name="佐々木 寛人 Hiroto Sasaki" userId="b803dc96-0a8c-4f7b-b1eb-02a1e30dcdcb" providerId="ADAL" clId="{C0255CAE-DD34-4A23-9C5D-0D1154D5874E}" dt="2025-06-10T01:38:52.105" v="413" actId="571"/>
          <ac:spMkLst>
            <pc:docMk/>
            <pc:sldMk cId="984686364" sldId="2147474224"/>
            <ac:spMk id="67" creationId="{22ADE138-91F2-4EA5-5585-8667C73783A6}"/>
          </ac:spMkLst>
        </pc:spChg>
        <pc:spChg chg="add mod">
          <ac:chgData name="佐々木 寛人 Hiroto Sasaki" userId="b803dc96-0a8c-4f7b-b1eb-02a1e30dcdcb" providerId="ADAL" clId="{C0255CAE-DD34-4A23-9C5D-0D1154D5874E}" dt="2025-06-10T01:39:33.198" v="421" actId="552"/>
          <ac:spMkLst>
            <pc:docMk/>
            <pc:sldMk cId="984686364" sldId="2147474224"/>
            <ac:spMk id="69" creationId="{1B9F83B0-444C-E80B-37EF-A7AFEC026EE2}"/>
          </ac:spMkLst>
        </pc:spChg>
        <pc:spChg chg="add mod">
          <ac:chgData name="佐々木 寛人 Hiroto Sasaki" userId="b803dc96-0a8c-4f7b-b1eb-02a1e30dcdcb" providerId="ADAL" clId="{C0255CAE-DD34-4A23-9C5D-0D1154D5874E}" dt="2025-06-10T01:39:33.198" v="421" actId="552"/>
          <ac:spMkLst>
            <pc:docMk/>
            <pc:sldMk cId="984686364" sldId="2147474224"/>
            <ac:spMk id="71" creationId="{4F76D487-AE9A-C8DF-1462-5989ADDED223}"/>
          </ac:spMkLst>
        </pc:spChg>
        <pc:spChg chg="add mod">
          <ac:chgData name="佐々木 寛人 Hiroto Sasaki" userId="b803dc96-0a8c-4f7b-b1eb-02a1e30dcdcb" providerId="ADAL" clId="{C0255CAE-DD34-4A23-9C5D-0D1154D5874E}" dt="2025-06-10T01:47:38.221" v="769" actId="1076"/>
          <ac:spMkLst>
            <pc:docMk/>
            <pc:sldMk cId="984686364" sldId="2147474224"/>
            <ac:spMk id="73" creationId="{C64D07C0-A90C-D93E-0435-6601FBAA5694}"/>
          </ac:spMkLst>
        </pc:spChg>
        <pc:spChg chg="add mod">
          <ac:chgData name="佐々木 寛人 Hiroto Sasaki" userId="b803dc96-0a8c-4f7b-b1eb-02a1e30dcdcb" providerId="ADAL" clId="{C0255CAE-DD34-4A23-9C5D-0D1154D5874E}" dt="2025-06-10T01:48:08.980" v="802" actId="20577"/>
          <ac:spMkLst>
            <pc:docMk/>
            <pc:sldMk cId="984686364" sldId="2147474224"/>
            <ac:spMk id="74" creationId="{984403C0-428A-5627-FBE9-840FA7FAB2AA}"/>
          </ac:spMkLst>
        </pc:spChg>
        <pc:spChg chg="add mod">
          <ac:chgData name="佐々木 寛人 Hiroto Sasaki" userId="b803dc96-0a8c-4f7b-b1eb-02a1e30dcdcb" providerId="ADAL" clId="{C0255CAE-DD34-4A23-9C5D-0D1154D5874E}" dt="2025-06-10T01:48:32.775" v="838" actId="20577"/>
          <ac:spMkLst>
            <pc:docMk/>
            <pc:sldMk cId="984686364" sldId="2147474224"/>
            <ac:spMk id="75" creationId="{B5BC9988-09E2-6959-259E-3F5B9689B90F}"/>
          </ac:spMkLst>
        </pc:spChg>
        <pc:spChg chg="add mod">
          <ac:chgData name="佐々木 寛人 Hiroto Sasaki" userId="b803dc96-0a8c-4f7b-b1eb-02a1e30dcdcb" providerId="ADAL" clId="{C0255CAE-DD34-4A23-9C5D-0D1154D5874E}" dt="2025-06-10T01:48:43.470" v="871" actId="20577"/>
          <ac:spMkLst>
            <pc:docMk/>
            <pc:sldMk cId="984686364" sldId="2147474224"/>
            <ac:spMk id="76" creationId="{723F73A1-EDA3-E016-760F-76FA349CD716}"/>
          </ac:spMkLst>
        </pc:spChg>
        <pc:grpChg chg="add del mod">
          <ac:chgData name="佐々木 寛人 Hiroto Sasaki" userId="b803dc96-0a8c-4f7b-b1eb-02a1e30dcdcb" providerId="ADAL" clId="{C0255CAE-DD34-4A23-9C5D-0D1154D5874E}" dt="2025-06-10T01:33:45.962" v="198" actId="165"/>
          <ac:grpSpMkLst>
            <pc:docMk/>
            <pc:sldMk cId="984686364" sldId="2147474224"/>
            <ac:grpSpMk id="47" creationId="{0EFFA4B1-00DF-8DDC-30A3-821E5A1E1B88}"/>
          </ac:grpSpMkLst>
        </pc:grpChg>
        <pc:picChg chg="del mod ord modCrop">
          <ac:chgData name="佐々木 寛人 Hiroto Sasaki" userId="b803dc96-0a8c-4f7b-b1eb-02a1e30dcdcb" providerId="ADAL" clId="{C0255CAE-DD34-4A23-9C5D-0D1154D5874E}" dt="2025-06-10T01:48:47.147" v="873" actId="478"/>
          <ac:picMkLst>
            <pc:docMk/>
            <pc:sldMk cId="984686364" sldId="2147474224"/>
            <ac:picMk id="4" creationId="{95A1B950-5489-5332-3E5F-76407A431426}"/>
          </ac:picMkLst>
        </pc:picChg>
        <pc:picChg chg="mod topLvl">
          <ac:chgData name="佐々木 寛人 Hiroto Sasaki" userId="b803dc96-0a8c-4f7b-b1eb-02a1e30dcdcb" providerId="ADAL" clId="{C0255CAE-DD34-4A23-9C5D-0D1154D5874E}" dt="2025-06-10T01:38:41.253" v="411" actId="552"/>
          <ac:picMkLst>
            <pc:docMk/>
            <pc:sldMk cId="984686364" sldId="2147474224"/>
            <ac:picMk id="5" creationId="{6943DB11-AEC0-F829-6A35-E67DE3F44F32}"/>
          </ac:picMkLst>
        </pc:picChg>
        <pc:picChg chg="del">
          <ac:chgData name="佐々木 寛人 Hiroto Sasaki" userId="b803dc96-0a8c-4f7b-b1eb-02a1e30dcdcb" providerId="ADAL" clId="{C0255CAE-DD34-4A23-9C5D-0D1154D5874E}" dt="2025-06-10T01:23:27.601" v="11" actId="478"/>
          <ac:picMkLst>
            <pc:docMk/>
            <pc:sldMk cId="984686364" sldId="2147474224"/>
            <ac:picMk id="6" creationId="{C1DF6BBA-BEB6-178A-AEDE-408E5BBC3653}"/>
          </ac:picMkLst>
        </pc:picChg>
        <pc:picChg chg="mod topLvl">
          <ac:chgData name="佐々木 寛人 Hiroto Sasaki" userId="b803dc96-0a8c-4f7b-b1eb-02a1e30dcdcb" providerId="ADAL" clId="{C0255CAE-DD34-4A23-9C5D-0D1154D5874E}" dt="2025-06-10T01:38:41.253" v="411" actId="552"/>
          <ac:picMkLst>
            <pc:docMk/>
            <pc:sldMk cId="984686364" sldId="2147474224"/>
            <ac:picMk id="7" creationId="{6B25539B-1AD1-66DD-9261-62B1AED02F6C}"/>
          </ac:picMkLst>
        </pc:picChg>
        <pc:picChg chg="del">
          <ac:chgData name="佐々木 寛人 Hiroto Sasaki" userId="b803dc96-0a8c-4f7b-b1eb-02a1e30dcdcb" providerId="ADAL" clId="{C0255CAE-DD34-4A23-9C5D-0D1154D5874E}" dt="2025-06-10T01:24:39.267" v="23" actId="478"/>
          <ac:picMkLst>
            <pc:docMk/>
            <pc:sldMk cId="984686364" sldId="2147474224"/>
            <ac:picMk id="8" creationId="{950D821C-DF9F-6E0A-CD35-55328D620A47}"/>
          </ac:picMkLst>
        </pc:picChg>
        <pc:picChg chg="add mod topLvl">
          <ac:chgData name="佐々木 寛人 Hiroto Sasaki" userId="b803dc96-0a8c-4f7b-b1eb-02a1e30dcdcb" providerId="ADAL" clId="{C0255CAE-DD34-4A23-9C5D-0D1154D5874E}" dt="2025-06-10T01:38:41.253" v="411" actId="552"/>
          <ac:picMkLst>
            <pc:docMk/>
            <pc:sldMk cId="984686364" sldId="2147474224"/>
            <ac:picMk id="22" creationId="{DF4A9BFC-F0A4-441D-9F1F-F983FB2791F9}"/>
          </ac:picMkLst>
        </pc:picChg>
        <pc:picChg chg="add mod topLvl">
          <ac:chgData name="佐々木 寛人 Hiroto Sasaki" userId="b803dc96-0a8c-4f7b-b1eb-02a1e30dcdcb" providerId="ADAL" clId="{C0255CAE-DD34-4A23-9C5D-0D1154D5874E}" dt="2025-06-10T01:38:41.253" v="411" actId="552"/>
          <ac:picMkLst>
            <pc:docMk/>
            <pc:sldMk cId="984686364" sldId="2147474224"/>
            <ac:picMk id="26" creationId="{8839BDE0-6F8D-C4D2-3826-C409C5A66F02}"/>
          </ac:picMkLst>
        </pc:picChg>
        <pc:picChg chg="add mod topLvl">
          <ac:chgData name="佐々木 寛人 Hiroto Sasaki" userId="b803dc96-0a8c-4f7b-b1eb-02a1e30dcdcb" providerId="ADAL" clId="{C0255CAE-DD34-4A23-9C5D-0D1154D5874E}" dt="2025-06-10T01:38:41.253" v="411" actId="552"/>
          <ac:picMkLst>
            <pc:docMk/>
            <pc:sldMk cId="984686364" sldId="2147474224"/>
            <ac:picMk id="28" creationId="{4F0D11CA-0BDB-5A72-AC8C-7A1BEF7E3B29}"/>
          </ac:picMkLst>
        </pc:picChg>
        <pc:picChg chg="add mod">
          <ac:chgData name="佐々木 寛人 Hiroto Sasaki" userId="b803dc96-0a8c-4f7b-b1eb-02a1e30dcdcb" providerId="ADAL" clId="{C0255CAE-DD34-4A23-9C5D-0D1154D5874E}" dt="2025-06-10T01:38:28.653" v="410" actId="12789"/>
          <ac:picMkLst>
            <pc:docMk/>
            <pc:sldMk cId="984686364" sldId="2147474224"/>
            <ac:picMk id="59" creationId="{642ACF6E-D681-B16E-EA64-C05757F8A343}"/>
          </ac:picMkLst>
        </pc:picChg>
        <pc:picChg chg="add mod">
          <ac:chgData name="佐々木 寛人 Hiroto Sasaki" userId="b803dc96-0a8c-4f7b-b1eb-02a1e30dcdcb" providerId="ADAL" clId="{C0255CAE-DD34-4A23-9C5D-0D1154D5874E}" dt="2025-06-10T01:38:14.373" v="406" actId="12789"/>
          <ac:picMkLst>
            <pc:docMk/>
            <pc:sldMk cId="984686364" sldId="2147474224"/>
            <ac:picMk id="60" creationId="{622C1538-4A40-5454-817F-395C6E5B55C3}"/>
          </ac:picMkLst>
        </pc:picChg>
        <pc:picChg chg="add del mod">
          <ac:chgData name="佐々木 寛人 Hiroto Sasaki" userId="b803dc96-0a8c-4f7b-b1eb-02a1e30dcdcb" providerId="ADAL" clId="{C0255CAE-DD34-4A23-9C5D-0D1154D5874E}" dt="2025-06-10T01:39:11.545" v="418" actId="478"/>
          <ac:picMkLst>
            <pc:docMk/>
            <pc:sldMk cId="984686364" sldId="2147474224"/>
            <ac:picMk id="63" creationId="{3C9DC8C8-560D-A7A2-01DE-DBA1E91FE68B}"/>
          </ac:picMkLst>
        </pc:picChg>
        <pc:picChg chg="add mod">
          <ac:chgData name="佐々木 寛人 Hiroto Sasaki" userId="b803dc96-0a8c-4f7b-b1eb-02a1e30dcdcb" providerId="ADAL" clId="{C0255CAE-DD34-4A23-9C5D-0D1154D5874E}" dt="2025-06-10T01:38:52.105" v="413" actId="571"/>
          <ac:picMkLst>
            <pc:docMk/>
            <pc:sldMk cId="984686364" sldId="2147474224"/>
            <ac:picMk id="66" creationId="{7C546DCD-4338-CD28-0FD2-FE68B52D4AFB}"/>
          </ac:picMkLst>
        </pc:picChg>
        <pc:picChg chg="add mod">
          <ac:chgData name="佐々木 寛人 Hiroto Sasaki" userId="b803dc96-0a8c-4f7b-b1eb-02a1e30dcdcb" providerId="ADAL" clId="{C0255CAE-DD34-4A23-9C5D-0D1154D5874E}" dt="2025-06-10T01:38:59.895" v="415" actId="12789"/>
          <ac:picMkLst>
            <pc:docMk/>
            <pc:sldMk cId="984686364" sldId="2147474224"/>
            <ac:picMk id="68" creationId="{D769616B-F22B-3DF8-40F7-8D334897C7B1}"/>
          </ac:picMkLst>
        </pc:picChg>
        <pc:picChg chg="add mod">
          <ac:chgData name="佐々木 寛人 Hiroto Sasaki" userId="b803dc96-0a8c-4f7b-b1eb-02a1e30dcdcb" providerId="ADAL" clId="{C0255CAE-DD34-4A23-9C5D-0D1154D5874E}" dt="2025-06-10T01:39:22.522" v="420" actId="12789"/>
          <ac:picMkLst>
            <pc:docMk/>
            <pc:sldMk cId="984686364" sldId="2147474224"/>
            <ac:picMk id="70" creationId="{233FC4B4-DC29-27C2-5298-6AF65796EC57}"/>
          </ac:picMkLst>
        </pc:picChg>
        <pc:cxnChg chg="add mod topLvl">
          <ac:chgData name="佐々木 寛人 Hiroto Sasaki" userId="b803dc96-0a8c-4f7b-b1eb-02a1e30dcdcb" providerId="ADAL" clId="{C0255CAE-DD34-4A23-9C5D-0D1154D5874E}" dt="2025-06-10T01:33:45.962" v="198" actId="165"/>
          <ac:cxnSpMkLst>
            <pc:docMk/>
            <pc:sldMk cId="984686364" sldId="2147474224"/>
            <ac:cxnSpMk id="16" creationId="{22737A93-0E20-4AFC-2C9F-9096B8822F1D}"/>
          </ac:cxnSpMkLst>
        </pc:cxnChg>
        <pc:cxnChg chg="mod topLvl">
          <ac:chgData name="佐々木 寛人 Hiroto Sasaki" userId="b803dc96-0a8c-4f7b-b1eb-02a1e30dcdcb" providerId="ADAL" clId="{C0255CAE-DD34-4A23-9C5D-0D1154D5874E}" dt="2025-06-10T01:33:45.962" v="198" actId="165"/>
          <ac:cxnSpMkLst>
            <pc:docMk/>
            <pc:sldMk cId="984686364" sldId="2147474224"/>
            <ac:cxnSpMk id="17" creationId="{8C28AC58-DC84-F776-BC86-E9802F65EA96}"/>
          </ac:cxnSpMkLst>
        </pc:cxnChg>
        <pc:cxnChg chg="mod topLvl">
          <ac:chgData name="佐々木 寛人 Hiroto Sasaki" userId="b803dc96-0a8c-4f7b-b1eb-02a1e30dcdcb" providerId="ADAL" clId="{C0255CAE-DD34-4A23-9C5D-0D1154D5874E}" dt="2025-06-10T01:33:45.962" v="198" actId="165"/>
          <ac:cxnSpMkLst>
            <pc:docMk/>
            <pc:sldMk cId="984686364" sldId="2147474224"/>
            <ac:cxnSpMk id="18" creationId="{ED0C0E96-1F5F-1926-A08C-00F938A79DB6}"/>
          </ac:cxnSpMkLst>
        </pc:cxnChg>
        <pc:cxnChg chg="add mod topLvl">
          <ac:chgData name="佐々木 寛人 Hiroto Sasaki" userId="b803dc96-0a8c-4f7b-b1eb-02a1e30dcdcb" providerId="ADAL" clId="{C0255CAE-DD34-4A23-9C5D-0D1154D5874E}" dt="2025-06-10T01:33:45.962" v="198" actId="165"/>
          <ac:cxnSpMkLst>
            <pc:docMk/>
            <pc:sldMk cId="984686364" sldId="2147474224"/>
            <ac:cxnSpMk id="19" creationId="{CB8B0EBA-D061-BBA3-850A-042D057F7342}"/>
          </ac:cxnSpMkLst>
        </pc:cxnChg>
        <pc:cxnChg chg="mod topLvl">
          <ac:chgData name="佐々木 寛人 Hiroto Sasaki" userId="b803dc96-0a8c-4f7b-b1eb-02a1e30dcdcb" providerId="ADAL" clId="{C0255CAE-DD34-4A23-9C5D-0D1154D5874E}" dt="2025-06-10T01:33:45.962" v="198" actId="165"/>
          <ac:cxnSpMkLst>
            <pc:docMk/>
            <pc:sldMk cId="984686364" sldId="2147474224"/>
            <ac:cxnSpMk id="21" creationId="{BD804F62-75A4-426A-CBB4-3B3EC8F0AB11}"/>
          </ac:cxnSpMkLst>
        </pc:cxnChg>
        <pc:cxnChg chg="mod topLvl">
          <ac:chgData name="佐々木 寛人 Hiroto Sasaki" userId="b803dc96-0a8c-4f7b-b1eb-02a1e30dcdcb" providerId="ADAL" clId="{C0255CAE-DD34-4A23-9C5D-0D1154D5874E}" dt="2025-06-10T01:33:45.962" v="198" actId="165"/>
          <ac:cxnSpMkLst>
            <pc:docMk/>
            <pc:sldMk cId="984686364" sldId="2147474224"/>
            <ac:cxnSpMk id="24" creationId="{18136C87-2A95-AF9D-D0F0-940723D3F776}"/>
          </ac:cxnSpMkLst>
        </pc:cxnChg>
        <pc:cxnChg chg="add mod ord">
          <ac:chgData name="佐々木 寛人 Hiroto Sasaki" userId="b803dc96-0a8c-4f7b-b1eb-02a1e30dcdcb" providerId="ADAL" clId="{C0255CAE-DD34-4A23-9C5D-0D1154D5874E}" dt="2025-06-10T01:42:38.832" v="573" actId="555"/>
          <ac:cxnSpMkLst>
            <pc:docMk/>
            <pc:sldMk cId="984686364" sldId="2147474224"/>
            <ac:cxnSpMk id="48" creationId="{8D21B98A-7278-747B-7C04-4CA8E64249C1}"/>
          </ac:cxnSpMkLst>
        </pc:cxnChg>
        <pc:cxnChg chg="add mod ord">
          <ac:chgData name="佐々木 寛人 Hiroto Sasaki" userId="b803dc96-0a8c-4f7b-b1eb-02a1e30dcdcb" providerId="ADAL" clId="{C0255CAE-DD34-4A23-9C5D-0D1154D5874E}" dt="2025-06-10T01:45:38.626" v="695" actId="555"/>
          <ac:cxnSpMkLst>
            <pc:docMk/>
            <pc:sldMk cId="984686364" sldId="2147474224"/>
            <ac:cxnSpMk id="51" creationId="{765A3D73-33AE-6B65-7745-1487EC1C260E}"/>
          </ac:cxnSpMkLst>
        </pc:cxnChg>
        <pc:cxnChg chg="add mod ord">
          <ac:chgData name="佐々木 寛人 Hiroto Sasaki" userId="b803dc96-0a8c-4f7b-b1eb-02a1e30dcdcb" providerId="ADAL" clId="{C0255CAE-DD34-4A23-9C5D-0D1154D5874E}" dt="2025-06-10T01:48:20.967" v="804" actId="555"/>
          <ac:cxnSpMkLst>
            <pc:docMk/>
            <pc:sldMk cId="984686364" sldId="2147474224"/>
            <ac:cxnSpMk id="55" creationId="{3D6530C9-7256-31FF-AFBA-E0A92701703B}"/>
          </ac:cxnSpMkLst>
        </pc:cxnChg>
      </pc:sldChg>
      <pc:sldChg chg="new del ord">
        <pc:chgData name="佐々木 寛人 Hiroto Sasaki" userId="b803dc96-0a8c-4f7b-b1eb-02a1e30dcdcb" providerId="ADAL" clId="{C0255CAE-DD34-4A23-9C5D-0D1154D5874E}" dt="2025-06-10T04:16:37.224" v="1827" actId="680"/>
        <pc:sldMkLst>
          <pc:docMk/>
          <pc:sldMk cId="2135672590" sldId="2147474225"/>
        </pc:sldMkLst>
      </pc:sldChg>
    </pc:docChg>
  </pc:docChgLst>
  <pc:docChgLst>
    <pc:chgData name="根本 研 Ken Nemoto" userId="a3e53e93-e74e-4f80-bad6-99936fac2c12" providerId="ADAL" clId="{C2D80848-AF86-44B8-91D0-58C170815B84}"/>
    <pc:docChg chg="undo custSel addSld delSld modSld modSection">
      <pc:chgData name="根本 研 Ken Nemoto" userId="a3e53e93-e74e-4f80-bad6-99936fac2c12" providerId="ADAL" clId="{C2D80848-AF86-44B8-91D0-58C170815B84}" dt="2025-07-08T00:13:14.518" v="832" actId="113"/>
      <pc:docMkLst>
        <pc:docMk/>
      </pc:docMkLst>
      <pc:sldChg chg="modSp del mod">
        <pc:chgData name="根本 研 Ken Nemoto" userId="a3e53e93-e74e-4f80-bad6-99936fac2c12" providerId="ADAL" clId="{C2D80848-AF86-44B8-91D0-58C170815B84}" dt="2025-07-08T00:10:51.132" v="718" actId="47"/>
        <pc:sldMkLst>
          <pc:docMk/>
          <pc:sldMk cId="210243507" sldId="2147474236"/>
        </pc:sldMkLst>
        <pc:spChg chg="mod">
          <ac:chgData name="根本 研 Ken Nemoto" userId="a3e53e93-e74e-4f80-bad6-99936fac2c12" providerId="ADAL" clId="{C2D80848-AF86-44B8-91D0-58C170815B84}" dt="2025-07-07T23:33:14.556" v="422" actId="1076"/>
          <ac:spMkLst>
            <pc:docMk/>
            <pc:sldMk cId="210243507" sldId="2147474236"/>
            <ac:spMk id="5" creationId="{E9E32C45-F88A-0927-1DEF-32634D3C11AE}"/>
          </ac:spMkLst>
        </pc:spChg>
      </pc:sldChg>
      <pc:sldChg chg="del">
        <pc:chgData name="根本 研 Ken Nemoto" userId="a3e53e93-e74e-4f80-bad6-99936fac2c12" providerId="ADAL" clId="{C2D80848-AF86-44B8-91D0-58C170815B84}" dt="2025-07-08T00:10:50.098" v="717" actId="47"/>
        <pc:sldMkLst>
          <pc:docMk/>
          <pc:sldMk cId="3108720797" sldId="2147483614"/>
        </pc:sldMkLst>
      </pc:sldChg>
      <pc:sldChg chg="addSp delSp modSp add mod">
        <pc:chgData name="根本 研 Ken Nemoto" userId="a3e53e93-e74e-4f80-bad6-99936fac2c12" providerId="ADAL" clId="{C2D80848-AF86-44B8-91D0-58C170815B84}" dt="2025-07-07T23:32:23.490" v="421"/>
        <pc:sldMkLst>
          <pc:docMk/>
          <pc:sldMk cId="756746395" sldId="2147483618"/>
        </pc:sldMkLst>
        <pc:spChg chg="del">
          <ac:chgData name="根本 研 Ken Nemoto" userId="a3e53e93-e74e-4f80-bad6-99936fac2c12" providerId="ADAL" clId="{C2D80848-AF86-44B8-91D0-58C170815B84}" dt="2025-07-07T23:32:23.239" v="420" actId="478"/>
          <ac:spMkLst>
            <pc:docMk/>
            <pc:sldMk cId="756746395" sldId="2147483618"/>
            <ac:spMk id="6" creationId="{1DBB3F5B-3CB8-5369-49ED-A20728FB15DC}"/>
          </ac:spMkLst>
        </pc:spChg>
        <pc:spChg chg="del">
          <ac:chgData name="根本 研 Ken Nemoto" userId="a3e53e93-e74e-4f80-bad6-99936fac2c12" providerId="ADAL" clId="{C2D80848-AF86-44B8-91D0-58C170815B84}" dt="2025-07-07T23:25:57.538" v="35" actId="478"/>
          <ac:spMkLst>
            <pc:docMk/>
            <pc:sldMk cId="756746395" sldId="2147483618"/>
            <ac:spMk id="7" creationId="{A30123CA-D281-0692-D705-35CC6CC8AD97}"/>
          </ac:spMkLst>
        </pc:spChg>
        <pc:spChg chg="del">
          <ac:chgData name="根本 研 Ken Nemoto" userId="a3e53e93-e74e-4f80-bad6-99936fac2c12" providerId="ADAL" clId="{C2D80848-AF86-44B8-91D0-58C170815B84}" dt="2025-07-07T23:27:45.381" v="311" actId="478"/>
          <ac:spMkLst>
            <pc:docMk/>
            <pc:sldMk cId="756746395" sldId="2147483618"/>
            <ac:spMk id="8" creationId="{C63AAFDC-B24D-B019-54A7-2970A80E4D29}"/>
          </ac:spMkLst>
        </pc:spChg>
        <pc:spChg chg="add mod">
          <ac:chgData name="根本 研 Ken Nemoto" userId="a3e53e93-e74e-4f80-bad6-99936fac2c12" providerId="ADAL" clId="{C2D80848-AF86-44B8-91D0-58C170815B84}" dt="2025-07-07T23:32:23.490" v="421"/>
          <ac:spMkLst>
            <pc:docMk/>
            <pc:sldMk cId="756746395" sldId="2147483618"/>
            <ac:spMk id="11" creationId="{9D91921A-00E2-B28A-B30E-27240046E10D}"/>
          </ac:spMkLst>
        </pc:spChg>
        <pc:spChg chg="mod">
          <ac:chgData name="根本 研 Ken Nemoto" userId="a3e53e93-e74e-4f80-bad6-99936fac2c12" providerId="ADAL" clId="{C2D80848-AF86-44B8-91D0-58C170815B84}" dt="2025-07-07T23:25:35.203" v="34" actId="20577"/>
          <ac:spMkLst>
            <pc:docMk/>
            <pc:sldMk cId="756746395" sldId="2147483618"/>
            <ac:spMk id="16" creationId="{EB804DF9-4DB1-506E-9E80-0AB6BE4C2C52}"/>
          </ac:spMkLst>
        </pc:spChg>
        <pc:grpChg chg="del">
          <ac:chgData name="根本 研 Ken Nemoto" userId="a3e53e93-e74e-4f80-bad6-99936fac2c12" providerId="ADAL" clId="{C2D80848-AF86-44B8-91D0-58C170815B84}" dt="2025-07-07T23:25:09.795" v="11" actId="478"/>
          <ac:grpSpMkLst>
            <pc:docMk/>
            <pc:sldMk cId="756746395" sldId="2147483618"/>
            <ac:grpSpMk id="2" creationId="{17C98730-8339-B985-B6FA-5211D661EF2D}"/>
          </ac:grpSpMkLst>
        </pc:grpChg>
        <pc:graphicFrameChg chg="mod modGraphic">
          <ac:chgData name="根本 研 Ken Nemoto" userId="a3e53e93-e74e-4f80-bad6-99936fac2c12" providerId="ADAL" clId="{C2D80848-AF86-44B8-91D0-58C170815B84}" dt="2025-07-07T23:29:12.500" v="394"/>
          <ac:graphicFrameMkLst>
            <pc:docMk/>
            <pc:sldMk cId="756746395" sldId="2147483618"/>
            <ac:graphicFrameMk id="5" creationId="{4F3C0E83-368B-39B5-6417-D68C8FE0B804}"/>
          </ac:graphicFrameMkLst>
        </pc:graphicFrameChg>
        <pc:graphicFrameChg chg="mod modGraphic">
          <ac:chgData name="根本 研 Ken Nemoto" userId="a3e53e93-e74e-4f80-bad6-99936fac2c12" providerId="ADAL" clId="{C2D80848-AF86-44B8-91D0-58C170815B84}" dt="2025-07-07T23:32:06.587" v="419"/>
          <ac:graphicFrameMkLst>
            <pc:docMk/>
            <pc:sldMk cId="756746395" sldId="2147483618"/>
            <ac:graphicFrameMk id="22" creationId="{70C3C8E4-9F24-CC85-0B8E-9CD31A89BC3E}"/>
          </ac:graphicFrameMkLst>
        </pc:graphicFrameChg>
        <pc:picChg chg="add mod modCrop">
          <ac:chgData name="根本 研 Ken Nemoto" userId="a3e53e93-e74e-4f80-bad6-99936fac2c12" providerId="ADAL" clId="{C2D80848-AF86-44B8-91D0-58C170815B84}" dt="2025-07-07T23:25:15.412" v="12" actId="1076"/>
          <ac:picMkLst>
            <pc:docMk/>
            <pc:sldMk cId="756746395" sldId="2147483618"/>
            <ac:picMk id="10" creationId="{9AAF5E44-E9E8-5D6D-DCF2-EC9472D4B601}"/>
          </ac:picMkLst>
        </pc:picChg>
      </pc:sldChg>
      <pc:sldChg chg="addSp delSp modSp add mod">
        <pc:chgData name="根本 研 Ken Nemoto" userId="a3e53e93-e74e-4f80-bad6-99936fac2c12" providerId="ADAL" clId="{C2D80848-AF86-44B8-91D0-58C170815B84}" dt="2025-07-08T00:13:14.518" v="832" actId="113"/>
        <pc:sldMkLst>
          <pc:docMk/>
          <pc:sldMk cId="1628037898" sldId="2147483619"/>
        </pc:sldMkLst>
        <pc:spChg chg="add mod">
          <ac:chgData name="根本 研 Ken Nemoto" userId="a3e53e93-e74e-4f80-bad6-99936fac2c12" providerId="ADAL" clId="{C2D80848-AF86-44B8-91D0-58C170815B84}" dt="2025-07-08T00:12:18.387" v="822" actId="1035"/>
          <ac:spMkLst>
            <pc:docMk/>
            <pc:sldMk cId="1628037898" sldId="2147483619"/>
            <ac:spMk id="3" creationId="{252F72B1-F0DE-1569-772F-7DB52ED991B8}"/>
          </ac:spMkLst>
        </pc:spChg>
        <pc:spChg chg="del">
          <ac:chgData name="根本 研 Ken Nemoto" userId="a3e53e93-e74e-4f80-bad6-99936fac2c12" providerId="ADAL" clId="{C2D80848-AF86-44B8-91D0-58C170815B84}" dt="2025-07-07T23:46:46.091" v="561" actId="478"/>
          <ac:spMkLst>
            <pc:docMk/>
            <pc:sldMk cId="1628037898" sldId="2147483619"/>
            <ac:spMk id="4" creationId="{62CA0A21-912F-4B74-4844-FB6D0558E954}"/>
          </ac:spMkLst>
        </pc:spChg>
        <pc:spChg chg="del">
          <ac:chgData name="根本 研 Ken Nemoto" userId="a3e53e93-e74e-4f80-bad6-99936fac2c12" providerId="ADAL" clId="{C2D80848-AF86-44B8-91D0-58C170815B84}" dt="2025-07-07T23:47:53.202" v="609" actId="478"/>
          <ac:spMkLst>
            <pc:docMk/>
            <pc:sldMk cId="1628037898" sldId="2147483619"/>
            <ac:spMk id="5" creationId="{2529127A-3CAF-01A1-6828-C4022CCDAF89}"/>
          </ac:spMkLst>
        </pc:spChg>
        <pc:spChg chg="del">
          <ac:chgData name="根本 研 Ken Nemoto" userId="a3e53e93-e74e-4f80-bad6-99936fac2c12" providerId="ADAL" clId="{C2D80848-AF86-44B8-91D0-58C170815B84}" dt="2025-07-07T23:34:18.783" v="423" actId="478"/>
          <ac:spMkLst>
            <pc:docMk/>
            <pc:sldMk cId="1628037898" sldId="2147483619"/>
            <ac:spMk id="6" creationId="{8709D0BA-D0AA-E160-A211-8B2AE61FA269}"/>
          </ac:spMkLst>
        </pc:spChg>
        <pc:spChg chg="del">
          <ac:chgData name="根本 研 Ken Nemoto" userId="a3e53e93-e74e-4f80-bad6-99936fac2c12" providerId="ADAL" clId="{C2D80848-AF86-44B8-91D0-58C170815B84}" dt="2025-07-07T23:34:42.682" v="435" actId="478"/>
          <ac:spMkLst>
            <pc:docMk/>
            <pc:sldMk cId="1628037898" sldId="2147483619"/>
            <ac:spMk id="7" creationId="{A0335C72-85AB-5815-3262-6F84814568BE}"/>
          </ac:spMkLst>
        </pc:spChg>
        <pc:spChg chg="add mod">
          <ac:chgData name="根本 研 Ken Nemoto" userId="a3e53e93-e74e-4f80-bad6-99936fac2c12" providerId="ADAL" clId="{C2D80848-AF86-44B8-91D0-58C170815B84}" dt="2025-07-08T00:12:18.387" v="822" actId="1035"/>
          <ac:spMkLst>
            <pc:docMk/>
            <pc:sldMk cId="1628037898" sldId="2147483619"/>
            <ac:spMk id="8" creationId="{FB887F90-BD9F-FC94-B2ED-7DC16810CFD1}"/>
          </ac:spMkLst>
        </pc:spChg>
        <pc:spChg chg="mod">
          <ac:chgData name="根本 研 Ken Nemoto" userId="a3e53e93-e74e-4f80-bad6-99936fac2c12" providerId="ADAL" clId="{C2D80848-AF86-44B8-91D0-58C170815B84}" dt="2025-07-08T00:12:18.387" v="822" actId="1035"/>
          <ac:spMkLst>
            <pc:docMk/>
            <pc:sldMk cId="1628037898" sldId="2147483619"/>
            <ac:spMk id="11" creationId="{812BCF49-071C-F7FD-255F-25C8869F2B60}"/>
          </ac:spMkLst>
        </pc:spChg>
        <pc:spChg chg="mod">
          <ac:chgData name="根本 研 Ken Nemoto" userId="a3e53e93-e74e-4f80-bad6-99936fac2c12" providerId="ADAL" clId="{C2D80848-AF86-44B8-91D0-58C170815B84}" dt="2025-07-08T00:12:18.387" v="822" actId="1035"/>
          <ac:spMkLst>
            <pc:docMk/>
            <pc:sldMk cId="1628037898" sldId="2147483619"/>
            <ac:spMk id="12" creationId="{4632E4E1-215F-9F1F-EEEE-3372B81F996B}"/>
          </ac:spMkLst>
        </pc:spChg>
        <pc:spChg chg="add mod">
          <ac:chgData name="根本 研 Ken Nemoto" userId="a3e53e93-e74e-4f80-bad6-99936fac2c12" providerId="ADAL" clId="{C2D80848-AF86-44B8-91D0-58C170815B84}" dt="2025-07-08T00:12:42.094" v="828" actId="20577"/>
          <ac:spMkLst>
            <pc:docMk/>
            <pc:sldMk cId="1628037898" sldId="2147483619"/>
            <ac:spMk id="15" creationId="{15D97B17-4338-AC97-9DFF-C442CCFF70F8}"/>
          </ac:spMkLst>
        </pc:spChg>
        <pc:spChg chg="add mod">
          <ac:chgData name="根本 研 Ken Nemoto" userId="a3e53e93-e74e-4f80-bad6-99936fac2c12" providerId="ADAL" clId="{C2D80848-AF86-44B8-91D0-58C170815B84}" dt="2025-07-08T00:12:18.387" v="822" actId="1035"/>
          <ac:spMkLst>
            <pc:docMk/>
            <pc:sldMk cId="1628037898" sldId="2147483619"/>
            <ac:spMk id="16" creationId="{7ECA08DA-A65C-E45E-4104-B9CBF8BEDD4B}"/>
          </ac:spMkLst>
        </pc:spChg>
        <pc:spChg chg="add mod">
          <ac:chgData name="根本 研 Ken Nemoto" userId="a3e53e93-e74e-4f80-bad6-99936fac2c12" providerId="ADAL" clId="{C2D80848-AF86-44B8-91D0-58C170815B84}" dt="2025-07-07T23:46:08.890" v="558"/>
          <ac:spMkLst>
            <pc:docMk/>
            <pc:sldMk cId="1628037898" sldId="2147483619"/>
            <ac:spMk id="17" creationId="{9C9C15C3-DC14-BE88-8142-7A70A05C90B6}"/>
          </ac:spMkLst>
        </pc:spChg>
        <pc:spChg chg="add mod ord topLvl">
          <ac:chgData name="根本 研 Ken Nemoto" userId="a3e53e93-e74e-4f80-bad6-99936fac2c12" providerId="ADAL" clId="{C2D80848-AF86-44B8-91D0-58C170815B84}" dt="2025-07-08T00:13:14.518" v="832" actId="113"/>
          <ac:spMkLst>
            <pc:docMk/>
            <pc:sldMk cId="1628037898" sldId="2147483619"/>
            <ac:spMk id="18" creationId="{036B86D8-61ED-1137-BF86-0916B6FFE0DC}"/>
          </ac:spMkLst>
        </pc:spChg>
        <pc:spChg chg="add mod topLvl">
          <ac:chgData name="根本 研 Ken Nemoto" userId="a3e53e93-e74e-4f80-bad6-99936fac2c12" providerId="ADAL" clId="{C2D80848-AF86-44B8-91D0-58C170815B84}" dt="2025-07-08T00:12:18.387" v="822" actId="1035"/>
          <ac:spMkLst>
            <pc:docMk/>
            <pc:sldMk cId="1628037898" sldId="2147483619"/>
            <ac:spMk id="19" creationId="{7AEA0B8A-28F7-073D-D860-73A5F1870E72}"/>
          </ac:spMkLst>
        </pc:spChg>
        <pc:spChg chg="del">
          <ac:chgData name="根本 研 Ken Nemoto" userId="a3e53e93-e74e-4f80-bad6-99936fac2c12" providerId="ADAL" clId="{C2D80848-AF86-44B8-91D0-58C170815B84}" dt="2025-07-07T23:46:08.577" v="557" actId="478"/>
          <ac:spMkLst>
            <pc:docMk/>
            <pc:sldMk cId="1628037898" sldId="2147483619"/>
            <ac:spMk id="20" creationId="{E52141B6-2C1F-E55C-7D46-8C5D227D5413}"/>
          </ac:spMkLst>
        </pc:spChg>
        <pc:spChg chg="add mod topLvl">
          <ac:chgData name="根本 研 Ken Nemoto" userId="a3e53e93-e74e-4f80-bad6-99936fac2c12" providerId="ADAL" clId="{C2D80848-AF86-44B8-91D0-58C170815B84}" dt="2025-07-08T00:12:18.387" v="822" actId="1035"/>
          <ac:spMkLst>
            <pc:docMk/>
            <pc:sldMk cId="1628037898" sldId="2147483619"/>
            <ac:spMk id="21" creationId="{D515A694-C19C-90D6-EB01-331DB51FD8CE}"/>
          </ac:spMkLst>
        </pc:spChg>
        <pc:spChg chg="add mod">
          <ac:chgData name="根本 研 Ken Nemoto" userId="a3e53e93-e74e-4f80-bad6-99936fac2c12" providerId="ADAL" clId="{C2D80848-AF86-44B8-91D0-58C170815B84}" dt="2025-07-07T23:48:20.941" v="625" actId="571"/>
          <ac:spMkLst>
            <pc:docMk/>
            <pc:sldMk cId="1628037898" sldId="2147483619"/>
            <ac:spMk id="22" creationId="{E5F457A3-55E8-A5AB-A748-659374AC943E}"/>
          </ac:spMkLst>
        </pc:spChg>
        <pc:spChg chg="add mod">
          <ac:chgData name="根本 研 Ken Nemoto" userId="a3e53e93-e74e-4f80-bad6-99936fac2c12" providerId="ADAL" clId="{C2D80848-AF86-44B8-91D0-58C170815B84}" dt="2025-07-07T23:48:20.941" v="625" actId="571"/>
          <ac:spMkLst>
            <pc:docMk/>
            <pc:sldMk cId="1628037898" sldId="2147483619"/>
            <ac:spMk id="23" creationId="{5671F24E-0152-F532-B66E-A216F0D597E1}"/>
          </ac:spMkLst>
        </pc:spChg>
        <pc:spChg chg="add mod topLvl">
          <ac:chgData name="根本 研 Ken Nemoto" userId="a3e53e93-e74e-4f80-bad6-99936fac2c12" providerId="ADAL" clId="{C2D80848-AF86-44B8-91D0-58C170815B84}" dt="2025-07-08T00:12:18.387" v="822" actId="1035"/>
          <ac:spMkLst>
            <pc:docMk/>
            <pc:sldMk cId="1628037898" sldId="2147483619"/>
            <ac:spMk id="24" creationId="{9F557F33-9919-0C97-1D17-35EB4854978E}"/>
          </ac:spMkLst>
        </pc:spChg>
        <pc:spChg chg="add mod">
          <ac:chgData name="根本 研 Ken Nemoto" userId="a3e53e93-e74e-4f80-bad6-99936fac2c12" providerId="ADAL" clId="{C2D80848-AF86-44B8-91D0-58C170815B84}" dt="2025-07-08T00:12:00.493" v="805" actId="20577"/>
          <ac:spMkLst>
            <pc:docMk/>
            <pc:sldMk cId="1628037898" sldId="2147483619"/>
            <ac:spMk id="32" creationId="{3B1A78B8-40AE-A4F7-A79E-0B6D8FF258BF}"/>
          </ac:spMkLst>
        </pc:spChg>
        <pc:grpChg chg="add del mod">
          <ac:chgData name="根本 研 Ken Nemoto" userId="a3e53e93-e74e-4f80-bad6-99936fac2c12" providerId="ADAL" clId="{C2D80848-AF86-44B8-91D0-58C170815B84}" dt="2025-07-07T23:50:25.019" v="648" actId="165"/>
          <ac:grpSpMkLst>
            <pc:docMk/>
            <pc:sldMk cId="1628037898" sldId="2147483619"/>
            <ac:grpSpMk id="25" creationId="{92AAE633-2484-4FD7-E89E-C5C4D01FAC16}"/>
          </ac:grpSpMkLst>
        </pc:grpChg>
        <pc:picChg chg="add mod modCrop">
          <ac:chgData name="根本 研 Ken Nemoto" userId="a3e53e93-e74e-4f80-bad6-99936fac2c12" providerId="ADAL" clId="{C2D80848-AF86-44B8-91D0-58C170815B84}" dt="2025-07-08T00:12:18.387" v="822" actId="1035"/>
          <ac:picMkLst>
            <pc:docMk/>
            <pc:sldMk cId="1628037898" sldId="2147483619"/>
            <ac:picMk id="10" creationId="{A52BBE54-B34D-29BA-D4AD-2E6E0EC9D536}"/>
          </ac:picMkLst>
        </pc:picChg>
        <pc:picChg chg="add mod modCrop">
          <ac:chgData name="根本 研 Ken Nemoto" userId="a3e53e93-e74e-4f80-bad6-99936fac2c12" providerId="ADAL" clId="{C2D80848-AF86-44B8-91D0-58C170815B84}" dt="2025-07-08T00:12:18.387" v="822" actId="1035"/>
          <ac:picMkLst>
            <pc:docMk/>
            <pc:sldMk cId="1628037898" sldId="2147483619"/>
            <ac:picMk id="14" creationId="{A86A8086-AE41-3732-D1B4-711BB06582A1}"/>
          </ac:picMkLst>
        </pc:picChg>
        <pc:picChg chg="add mod">
          <ac:chgData name="根本 研 Ken Nemoto" userId="a3e53e93-e74e-4f80-bad6-99936fac2c12" providerId="ADAL" clId="{C2D80848-AF86-44B8-91D0-58C170815B84}" dt="2025-07-08T00:12:18.387" v="822" actId="1035"/>
          <ac:picMkLst>
            <pc:docMk/>
            <pc:sldMk cId="1628037898" sldId="2147483619"/>
            <ac:picMk id="27" creationId="{663B6F22-6ACF-2C0D-17F2-8A50F75AB873}"/>
          </ac:picMkLst>
        </pc:picChg>
        <pc:picChg chg="add del mod">
          <ac:chgData name="根本 研 Ken Nemoto" userId="a3e53e93-e74e-4f80-bad6-99936fac2c12" providerId="ADAL" clId="{C2D80848-AF86-44B8-91D0-58C170815B84}" dt="2025-07-08T00:02:34.456" v="666" actId="478"/>
          <ac:picMkLst>
            <pc:docMk/>
            <pc:sldMk cId="1628037898" sldId="2147483619"/>
            <ac:picMk id="29" creationId="{0C87EB52-54F3-2ABB-FB72-FFACFA481135}"/>
          </ac:picMkLst>
        </pc:picChg>
        <pc:picChg chg="add mod">
          <ac:chgData name="根本 研 Ken Nemoto" userId="a3e53e93-e74e-4f80-bad6-99936fac2c12" providerId="ADAL" clId="{C2D80848-AF86-44B8-91D0-58C170815B84}" dt="2025-07-08T00:12:18.387" v="822" actId="1035"/>
          <ac:picMkLst>
            <pc:docMk/>
            <pc:sldMk cId="1628037898" sldId="2147483619"/>
            <ac:picMk id="31" creationId="{316188E7-054B-ACBC-F1A3-2CFAEFC8ECC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ABDC6FE-699F-7CE9-C765-8C1CA0BF9B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87D65B12-9D62-4D63-28DA-D82E20A757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881621-9978-4F01-9865-234CA4DF42BC}" type="datetimeFigureOut">
              <a:rPr kumimoji="1" lang="ja-JP" altLang="en-US" smtClean="0"/>
              <a:t>2025/7/16</a:t>
            </a:fld>
            <a:endParaRPr kumimoji="1" lang="ja-JP" altLang="en-US"/>
          </a:p>
        </p:txBody>
      </p:sp>
      <p:sp>
        <p:nvSpPr>
          <p:cNvPr id="4" name="フッター プレースホルダー 3">
            <a:extLst>
              <a:ext uri="{FF2B5EF4-FFF2-40B4-BE49-F238E27FC236}">
                <a16:creationId xmlns:a16="http://schemas.microsoft.com/office/drawing/2014/main" id="{3974F673-B79C-144C-0A5C-ABF1043247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45148486-6A12-9D7A-CAE3-3476F25FA1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E87E8C-01F2-4B5F-B1C4-2FCDAE90D8C6}" type="slidenum">
              <a:rPr kumimoji="1" lang="ja-JP" altLang="en-US" smtClean="0"/>
              <a:t>‹#›</a:t>
            </a:fld>
            <a:endParaRPr kumimoji="1" lang="ja-JP" altLang="en-US"/>
          </a:p>
        </p:txBody>
      </p:sp>
    </p:spTree>
    <p:extLst>
      <p:ext uri="{BB962C8B-B14F-4D97-AF65-F5344CB8AC3E}">
        <p14:creationId xmlns:p14="http://schemas.microsoft.com/office/powerpoint/2010/main" val="3977596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7F00B-7913-4E14-94D8-E0C2A20D12BE}" type="datetimeFigureOut">
              <a:rPr kumimoji="1" lang="ja-JP" altLang="en-US" smtClean="0"/>
              <a:t>2025/7/16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D41F0C-16A8-4EC7-A1D9-2AEABD30E40A}" type="slidenum">
              <a:rPr kumimoji="1" lang="ja-JP" altLang="en-US" smtClean="0"/>
              <a:t>‹#›</a:t>
            </a:fld>
            <a:endParaRPr kumimoji="1" lang="ja-JP" altLang="en-US"/>
          </a:p>
        </p:txBody>
      </p:sp>
    </p:spTree>
    <p:extLst>
      <p:ext uri="{BB962C8B-B14F-4D97-AF65-F5344CB8AC3E}">
        <p14:creationId xmlns:p14="http://schemas.microsoft.com/office/powerpoint/2010/main" val="12808841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7D41F0C-16A8-4EC7-A1D9-2AEABD30E40A}" type="slidenum">
              <a:rPr kumimoji="1" lang="ja-JP" altLang="en-US" smtClean="0"/>
              <a:t>17</a:t>
            </a:fld>
            <a:endParaRPr kumimoji="1" lang="ja-JP" altLang="en-US"/>
          </a:p>
        </p:txBody>
      </p:sp>
    </p:spTree>
    <p:extLst>
      <p:ext uri="{BB962C8B-B14F-4D97-AF65-F5344CB8AC3E}">
        <p14:creationId xmlns:p14="http://schemas.microsoft.com/office/powerpoint/2010/main" val="1828400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48.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49.xml"/><Relationship Id="rId5" Type="http://schemas.openxmlformats.org/officeDocument/2006/relationships/image" Target="../media/image8.png"/><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4.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19.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emf"/></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0.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2.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2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emf"/></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28.xml"/><Relationship Id="rId4" Type="http://schemas.openxmlformats.org/officeDocument/2006/relationships/image" Target="../media/image4.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29.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30.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3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35.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emf"/></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36.xml"/><Relationship Id="rId4" Type="http://schemas.openxmlformats.org/officeDocument/2006/relationships/image" Target="../media/image4.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37.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38.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41.xml"/><Relationship Id="rId5" Type="http://schemas.openxmlformats.org/officeDocument/2006/relationships/image" Target="../media/image8.png"/><Relationship Id="rId4" Type="http://schemas.openxmlformats.org/officeDocument/2006/relationships/image" Target="../media/image4.em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43.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emf"/></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44.xml"/><Relationship Id="rId4" Type="http://schemas.openxmlformats.org/officeDocument/2006/relationships/image" Target="../media/image4.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45.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46.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emf"/></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47.xml"/><Relationship Id="rId5" Type="http://schemas.openxmlformats.org/officeDocument/2006/relationships/image" Target="../media/image7.png"/><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表紙_白1">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7719FB67-BBD0-0724-832D-A1B2ABE16850}"/>
              </a:ext>
            </a:extLst>
          </p:cNvPr>
          <p:cNvSpPr>
            <a:spLocks noGrp="1"/>
          </p:cNvSpPr>
          <p:nvPr>
            <p:ph type="body" sz="quarter" idx="14" hasCustomPrompt="1"/>
          </p:nvPr>
        </p:nvSpPr>
        <p:spPr>
          <a:xfrm>
            <a:off x="874712" y="1004247"/>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クライアント名</a:t>
            </a:r>
            <a:r>
              <a:rPr kumimoji="1" lang="en-US" altLang="ja-JP"/>
              <a:t>] </a:t>
            </a:r>
            <a:r>
              <a:rPr kumimoji="1" lang="ja-JP" altLang="en-US"/>
              <a:t>御中</a:t>
            </a:r>
            <a:endParaRPr kumimoji="1" lang="en-US" altLang="ja-JP"/>
          </a:p>
        </p:txBody>
      </p:sp>
      <p:sp>
        <p:nvSpPr>
          <p:cNvPr id="8" name="テキスト プレースホルダー 7">
            <a:extLst>
              <a:ext uri="{FF2B5EF4-FFF2-40B4-BE49-F238E27FC236}">
                <a16:creationId xmlns:a16="http://schemas.microsoft.com/office/drawing/2014/main" id="{82CD2F74-6652-B649-7BEC-53E125848530}"/>
              </a:ext>
            </a:extLst>
          </p:cNvPr>
          <p:cNvSpPr>
            <a:spLocks noGrp="1"/>
          </p:cNvSpPr>
          <p:nvPr>
            <p:ph type="body" sz="quarter" idx="15" hasCustomPrompt="1"/>
          </p:nvPr>
        </p:nvSpPr>
        <p:spPr>
          <a:xfrm>
            <a:off x="874710" y="2701925"/>
            <a:ext cx="10378728" cy="720725"/>
          </a:xfrm>
          <a:prstGeom prst="rect">
            <a:avLst/>
          </a:prstGeom>
        </p:spPr>
        <p:txBody>
          <a:bodyPr anchor="b"/>
          <a:lstStyle>
            <a:lvl1pPr marL="0" indent="0">
              <a:buNone/>
              <a:defRPr sz="4000" b="1"/>
            </a:lvl1pPr>
          </a:lstStyle>
          <a:p>
            <a:pPr lvl="0"/>
            <a:r>
              <a:rPr kumimoji="1" lang="en-US" altLang="ja-JP"/>
              <a:t>[</a:t>
            </a:r>
            <a:r>
              <a:rPr kumimoji="1" lang="ja-JP" altLang="en-US"/>
              <a:t>プレゼンタイトル</a:t>
            </a:r>
            <a:r>
              <a:rPr kumimoji="1" lang="en-US" altLang="ja-JP"/>
              <a:t>]</a:t>
            </a:r>
            <a:endParaRPr kumimoji="1" lang="ja-JP" altLang="en-US"/>
          </a:p>
        </p:txBody>
      </p:sp>
      <p:sp>
        <p:nvSpPr>
          <p:cNvPr id="10" name="テキスト プレースホルダー 4">
            <a:extLst>
              <a:ext uri="{FF2B5EF4-FFF2-40B4-BE49-F238E27FC236}">
                <a16:creationId xmlns:a16="http://schemas.microsoft.com/office/drawing/2014/main" id="{72882FEE-3300-47D4-3933-9B0FC7252B2F}"/>
              </a:ext>
            </a:extLst>
          </p:cNvPr>
          <p:cNvSpPr>
            <a:spLocks noGrp="1"/>
          </p:cNvSpPr>
          <p:nvPr>
            <p:ph type="body" sz="quarter" idx="17" hasCustomPrompt="1"/>
          </p:nvPr>
        </p:nvSpPr>
        <p:spPr>
          <a:xfrm>
            <a:off x="874712" y="342900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20XX.XX.XX</a:t>
            </a:r>
          </a:p>
        </p:txBody>
      </p:sp>
      <p:sp>
        <p:nvSpPr>
          <p:cNvPr id="13" name="AutoShape 6">
            <a:extLst>
              <a:ext uri="{FF2B5EF4-FFF2-40B4-BE49-F238E27FC236}">
                <a16:creationId xmlns:a16="http://schemas.microsoft.com/office/drawing/2014/main" id="{5B9E5A99-BD23-D2CE-A52C-8A92452C392C}"/>
              </a:ext>
            </a:extLst>
          </p:cNvPr>
          <p:cNvSpPr/>
          <p:nvPr userDrawn="1"/>
        </p:nvSpPr>
        <p:spPr>
          <a:xfrm>
            <a:off x="7996463" y="5703190"/>
            <a:ext cx="3900632" cy="15625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a:noFill/>
            <a:prstDash val="solid"/>
          </a:ln>
        </p:spPr>
        <p:txBody>
          <a:bodyPr vert="horz" wrap="square" lIns="17992" tIns="17992" rIns="17992" bIns="17992" anchor="ctr" anchorCtr="1" compatLnSpc="1"/>
          <a:lstStyle/>
          <a:p>
            <a:pPr marL="0" marR="0" lvl="0" indent="0" algn="ctr" defTabSz="609463" rtl="0" fontAlgn="auto" hangingPunct="1">
              <a:lnSpc>
                <a:spcPct val="110000"/>
              </a:lnSpc>
              <a:spcBef>
                <a:spcPts val="200"/>
              </a:spcBef>
              <a:spcAft>
                <a:spcPts val="0"/>
              </a:spcAft>
              <a:buNone/>
              <a:tabLst>
                <a:tab pos="57137" algn="l"/>
              </a:tabLst>
              <a:defRPr sz="1800" b="0" i="0" u="none" strike="noStrike" kern="0" cap="none" spc="0" baseline="0">
                <a:solidFill>
                  <a:srgbClr val="000000"/>
                </a:solidFill>
                <a:uFillTx/>
              </a:defRPr>
            </a:pPr>
            <a:endParaRPr lang="en-US" altLang="ja-JP" sz="800" b="0" i="0" u="none" strike="noStrike" kern="0" cap="none" spc="0" baseline="0">
              <a:solidFill>
                <a:schemeClr val="tx1"/>
              </a:solidFill>
              <a:uFillTx/>
              <a:latin typeface="+mn-ea"/>
              <a:ea typeface="+mn-ea"/>
            </a:endParaRPr>
          </a:p>
        </p:txBody>
      </p:sp>
      <p:sp>
        <p:nvSpPr>
          <p:cNvPr id="2" name="正方形/長方形 1">
            <a:extLst>
              <a:ext uri="{FF2B5EF4-FFF2-40B4-BE49-F238E27FC236}">
                <a16:creationId xmlns:a16="http://schemas.microsoft.com/office/drawing/2014/main" id="{EAB4C840-03D3-CEAC-13B2-F744BFFAA942}"/>
              </a:ext>
            </a:extLst>
          </p:cNvPr>
          <p:cNvSpPr/>
          <p:nvPr userDrawn="1"/>
        </p:nvSpPr>
        <p:spPr>
          <a:xfrm>
            <a:off x="10893020" y="6407748"/>
            <a:ext cx="908263" cy="38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pic>
        <p:nvPicPr>
          <p:cNvPr id="3" name="Picture 28" descr="ロゴ規定">
            <a:extLst>
              <a:ext uri="{FF2B5EF4-FFF2-40B4-BE49-F238E27FC236}">
                <a16:creationId xmlns:a16="http://schemas.microsoft.com/office/drawing/2014/main" id="{FB5E438A-7CD1-99DB-736D-4F9AF1F9FF3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85667" y="4069640"/>
            <a:ext cx="3013713" cy="38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グループ化 5">
            <a:extLst>
              <a:ext uri="{FF2B5EF4-FFF2-40B4-BE49-F238E27FC236}">
                <a16:creationId xmlns:a16="http://schemas.microsoft.com/office/drawing/2014/main" id="{BC24D842-287B-FF8D-6720-11ACA21C62BA}"/>
              </a:ext>
            </a:extLst>
          </p:cNvPr>
          <p:cNvGrpSpPr/>
          <p:nvPr userDrawn="1"/>
        </p:nvGrpSpPr>
        <p:grpSpPr>
          <a:xfrm>
            <a:off x="876000" y="6205358"/>
            <a:ext cx="10440000" cy="330645"/>
            <a:chOff x="874711" y="6205358"/>
            <a:chExt cx="10841038" cy="330645"/>
          </a:xfrm>
        </p:grpSpPr>
        <p:sp>
          <p:nvSpPr>
            <p:cNvPr id="7" name="AutoShape 4">
              <a:extLst>
                <a:ext uri="{FF2B5EF4-FFF2-40B4-BE49-F238E27FC236}">
                  <a16:creationId xmlns:a16="http://schemas.microsoft.com/office/drawing/2014/main" id="{61401B29-4DE6-E857-FD28-C4EDAAA135EC}"/>
                </a:ext>
              </a:extLst>
            </p:cNvPr>
            <p:cNvSpPr/>
            <p:nvPr userDrawn="1"/>
          </p:nvSpPr>
          <p:spPr>
            <a:xfrm>
              <a:off x="874711" y="6243458"/>
              <a:ext cx="10841038" cy="292545"/>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a:noFill/>
              <a:prstDash val="solid"/>
            </a:ln>
          </p:spPr>
          <p:txBody>
            <a:bodyPr vert="horz" wrap="square" lIns="53990" tIns="17992" rIns="53990" bIns="17992" anchor="ctr" anchorCtr="0" compatLnSpc="1"/>
            <a:lstStyle/>
            <a:p>
              <a:pPr marL="0" marR="0" lvl="0" indent="0" algn="l" defTabSz="609463" rtl="0" fontAlgn="auto" hangingPunct="1">
                <a:lnSpc>
                  <a:spcPct val="110000"/>
                </a:lnSpc>
                <a:spcBef>
                  <a:spcPts val="0"/>
                </a:spcBef>
                <a:spcAft>
                  <a:spcPts val="0"/>
                </a:spcAft>
                <a:buNone/>
                <a:tabLst>
                  <a:tab pos="57137" algn="l"/>
                </a:tabLst>
                <a:defRPr sz="1800" b="0" i="0" u="none" strike="noStrike" kern="0" cap="none" spc="0" baseline="0">
                  <a:solidFill>
                    <a:srgbClr val="000000"/>
                  </a:solidFill>
                  <a:uFillTx/>
                </a:defRPr>
              </a:pPr>
              <a:r>
                <a:rPr lang="en-US" altLang="ja-JP" sz="800" b="0" i="0" u="none" strike="noStrike" kern="0" cap="none" spc="0" baseline="0">
                  <a:solidFill>
                    <a:schemeClr val="tx1">
                      <a:lumMod val="50000"/>
                      <a:lumOff val="50000"/>
                    </a:schemeClr>
                  </a:solidFill>
                  <a:uFillTx/>
                  <a:latin typeface="+mn-ea"/>
                  <a:ea typeface="+mn-ea"/>
                  <a:cs typeface="メイリオ" panose="020B0604030504040204" pitchFamily="50" charset="-128"/>
                </a:rPr>
                <a:t>©2024 Dentsu  Inc. &amp; DENTSU CONSULTING INC. All Rights reserved. | </a:t>
              </a:r>
              <a:r>
                <a:rPr lang="ja-JP" altLang="en-US" sz="800" b="0" i="0" u="none" strike="noStrike" kern="0" cap="none" spc="0" baseline="0">
                  <a:solidFill>
                    <a:schemeClr val="tx1">
                      <a:lumMod val="50000"/>
                      <a:lumOff val="50000"/>
                    </a:schemeClr>
                  </a:solidFill>
                  <a:uFillTx/>
                  <a:latin typeface="+mn-ea"/>
                  <a:ea typeface="+mn-ea"/>
                  <a:cs typeface="メイリオ" panose="020B0604030504040204" pitchFamily="50" charset="-128"/>
                </a:rPr>
                <a:t>この資料には、弊社に帰属する企業秘密および極秘情報が含まれています。本資料は貴社社内関係者のみによって使用されるものとし、本資料のいかなる部分についても、株式会社電通および株式会社電通コンサルティングの書面による承諾を得ずに、回覧・引用・複製、あるいは貴社外部に配布してはならないものとします。</a:t>
              </a:r>
            </a:p>
          </p:txBody>
        </p:sp>
        <p:cxnSp>
          <p:nvCxnSpPr>
            <p:cNvPr id="9" name="直線コネクタ 8">
              <a:extLst>
                <a:ext uri="{FF2B5EF4-FFF2-40B4-BE49-F238E27FC236}">
                  <a16:creationId xmlns:a16="http://schemas.microsoft.com/office/drawing/2014/main" id="{FFF61BFD-AA45-E69E-7F49-894611BA42B7}"/>
                </a:ext>
              </a:extLst>
            </p:cNvPr>
            <p:cNvCxnSpPr>
              <a:cxnSpLocks/>
            </p:cNvCxnSpPr>
            <p:nvPr userDrawn="1"/>
          </p:nvCxnSpPr>
          <p:spPr>
            <a:xfrm>
              <a:off x="874711" y="6205358"/>
              <a:ext cx="1084103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15" name="Picture 40">
            <a:extLst>
              <a:ext uri="{FF2B5EF4-FFF2-40B4-BE49-F238E27FC236}">
                <a16:creationId xmlns:a16="http://schemas.microsoft.com/office/drawing/2014/main" id="{1505F750-75BA-74A3-BE43-0441235AF56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b="26366"/>
          <a:stretch>
            <a:fillRect/>
          </a:stretch>
        </p:blipFill>
        <p:spPr bwMode="auto">
          <a:xfrm>
            <a:off x="857822" y="4106522"/>
            <a:ext cx="128659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995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4_二分割写真">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E9F18EC7-7CA0-A28F-D8AB-D9B68311771F}"/>
              </a:ext>
            </a:extLst>
          </p:cNvPr>
          <p:cNvSpPr>
            <a:spLocks noGrp="1"/>
          </p:cNvSpPr>
          <p:nvPr>
            <p:ph type="title"/>
          </p:nvPr>
        </p:nvSpPr>
        <p:spPr>
          <a:xfrm>
            <a:off x="516001" y="213015"/>
            <a:ext cx="54022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47076EA-2C0B-AD14-525B-E7074DE34E16}"/>
              </a:ext>
            </a:extLst>
          </p:cNvPr>
          <p:cNvSpPr>
            <a:spLocks noGrp="1"/>
          </p:cNvSpPr>
          <p:nvPr>
            <p:ph type="pic" sz="quarter" idx="10" hasCustomPrompt="1"/>
          </p:nvPr>
        </p:nvSpPr>
        <p:spPr>
          <a:xfrm>
            <a:off x="6096000" y="0"/>
            <a:ext cx="6096000" cy="6858000"/>
          </a:xfrm>
          <a:prstGeom prst="rect">
            <a:avLst/>
          </a:prstGeom>
          <a:solidFill>
            <a:schemeClr val="bg1">
              <a:lumMod val="95000"/>
            </a:schemeClr>
          </a:solidFill>
        </p:spPr>
        <p:txBody>
          <a:bodyPr/>
          <a:lstStyle>
            <a:lvl1pPr marL="0" indent="0">
              <a:buNone/>
              <a:defRPr sz="2000"/>
            </a:lvl1pPr>
          </a:lstStyle>
          <a:p>
            <a:r>
              <a:rPr kumimoji="1" lang="en-US" altLang="ja-JP"/>
              <a:t>Image</a:t>
            </a:r>
            <a:endParaRPr kumimoji="1" lang="ja-JP" altLang="en-US"/>
          </a:p>
        </p:txBody>
      </p:sp>
      <p:cxnSp>
        <p:nvCxnSpPr>
          <p:cNvPr id="2" name="直線コネクタ 1">
            <a:extLst>
              <a:ext uri="{FF2B5EF4-FFF2-40B4-BE49-F238E27FC236}">
                <a16:creationId xmlns:a16="http://schemas.microsoft.com/office/drawing/2014/main" id="{313E253F-CCDA-68B5-D52A-4C0D9218440E}"/>
              </a:ext>
            </a:extLst>
          </p:cNvPr>
          <p:cNvCxnSpPr>
            <a:cxnSpLocks/>
          </p:cNvCxnSpPr>
          <p:nvPr userDrawn="1"/>
        </p:nvCxnSpPr>
        <p:spPr>
          <a:xfrm>
            <a:off x="516001" y="545414"/>
            <a:ext cx="5402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プレースホルダー 3">
            <a:extLst>
              <a:ext uri="{FF2B5EF4-FFF2-40B4-BE49-F238E27FC236}">
                <a16:creationId xmlns:a16="http://schemas.microsoft.com/office/drawing/2014/main" id="{0335CA5C-0898-40C8-40CE-9E7CCC39FFD1}"/>
              </a:ext>
            </a:extLst>
          </p:cNvPr>
          <p:cNvSpPr>
            <a:spLocks noGrp="1"/>
          </p:cNvSpPr>
          <p:nvPr>
            <p:ph type="body" sz="half" idx="11"/>
          </p:nvPr>
        </p:nvSpPr>
        <p:spPr>
          <a:xfrm>
            <a:off x="516001" y="561275"/>
            <a:ext cx="54022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Tree>
    <p:extLst>
      <p:ext uri="{BB962C8B-B14F-4D97-AF65-F5344CB8AC3E}">
        <p14:creationId xmlns:p14="http://schemas.microsoft.com/office/powerpoint/2010/main" val="33544252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橙青_横二分割">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1274019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タイトル 1">
            <a:extLst>
              <a:ext uri="{FF2B5EF4-FFF2-40B4-BE49-F238E27FC236}">
                <a16:creationId xmlns:a16="http://schemas.microsoft.com/office/drawing/2014/main" id="{2FA5B04E-17FE-0F4A-9A61-B9F70CE2AA8C}"/>
              </a:ext>
            </a:extLst>
          </p:cNvPr>
          <p:cNvSpPr>
            <a:spLocks noGrp="1"/>
          </p:cNvSpPr>
          <p:nvPr>
            <p:ph type="title"/>
          </p:nvPr>
        </p:nvSpPr>
        <p:spPr>
          <a:xfrm>
            <a:off x="458373" y="515094"/>
            <a:ext cx="4105389" cy="242787"/>
          </a:xfrm>
          <a:prstGeom prst="rect">
            <a:avLst/>
          </a:prstGeom>
        </p:spPr>
        <p:txBody>
          <a:bodyPr vert="horz" lIns="0" tIns="0" rIns="0" bIns="0"/>
          <a:lstStyle>
            <a:lvl1pPr>
              <a:defRPr spc="120" baseline="0">
                <a:solidFill>
                  <a:schemeClr val="tx1"/>
                </a:solidFill>
                <a:latin typeface="Yu Gothic UI" panose="020B0500000000000000" pitchFamily="34" charset="-128"/>
                <a:ea typeface="Yu Gothic UI" panose="020B0500000000000000" pitchFamily="34" charset="-128"/>
              </a:defRPr>
            </a:lvl1pPr>
          </a:lstStyle>
          <a:p>
            <a:r>
              <a:rPr kumimoji="1" lang="ja-JP" altLang="en-US"/>
              <a:t>マスター タイトルの書式設定</a:t>
            </a:r>
          </a:p>
        </p:txBody>
      </p:sp>
      <p:sp>
        <p:nvSpPr>
          <p:cNvPr id="16" name="テキスト プレースホルダー 3">
            <a:extLst>
              <a:ext uri="{FF2B5EF4-FFF2-40B4-BE49-F238E27FC236}">
                <a16:creationId xmlns:a16="http://schemas.microsoft.com/office/drawing/2014/main" id="{331AE492-9E44-3A43-BEAA-7F2B1585DC2C}"/>
              </a:ext>
            </a:extLst>
          </p:cNvPr>
          <p:cNvSpPr>
            <a:spLocks noGrp="1"/>
          </p:cNvSpPr>
          <p:nvPr>
            <p:ph type="body" sz="half" idx="10"/>
          </p:nvPr>
        </p:nvSpPr>
        <p:spPr>
          <a:xfrm>
            <a:off x="452452" y="932621"/>
            <a:ext cx="11179254" cy="617883"/>
          </a:xfrm>
          <a:prstGeom prst="rect">
            <a:avLst/>
          </a:prstGeom>
        </p:spPr>
        <p:txBody>
          <a:bodyPr lIns="0" tIns="0" rIns="0" bIns="0"/>
          <a:lstStyle>
            <a:lvl1pPr marL="0" indent="0">
              <a:lnSpc>
                <a:spcPct val="130000"/>
              </a:lnSpc>
              <a:spcBef>
                <a:spcPts val="0"/>
              </a:spcBef>
              <a:buNone/>
              <a:defRPr sz="1100" spc="110" baseline="0">
                <a:solidFill>
                  <a:schemeClr val="tx1"/>
                </a:solidFill>
                <a:latin typeface="Yu Gothic UI" panose="020B0500000000000000" pitchFamily="34" charset="-128"/>
                <a:ea typeface="Yu Gothic UI" panose="020B0500000000000000" pitchFamily="34"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7" name="図 6">
            <a:extLst>
              <a:ext uri="{FF2B5EF4-FFF2-40B4-BE49-F238E27FC236}">
                <a16:creationId xmlns:a16="http://schemas.microsoft.com/office/drawing/2014/main" id="{0AD2DD9F-8E20-D549-8231-AA67D3DD319F}"/>
              </a:ext>
            </a:extLst>
          </p:cNvPr>
          <p:cNvPicPr>
            <a:picLocks noChangeAspect="1"/>
          </p:cNvPicPr>
          <p:nvPr userDrawn="1"/>
        </p:nvPicPr>
        <p:blipFill>
          <a:blip r:embed="rId5" cstate="screen">
            <a:alphaModFix amt="45000"/>
            <a:extLst>
              <a:ext uri="{28A0092B-C50C-407E-A947-70E740481C1C}">
                <a14:useLocalDpi xmlns:a14="http://schemas.microsoft.com/office/drawing/2010/main"/>
              </a:ext>
            </a:extLst>
          </a:blip>
          <a:stretch>
            <a:fillRect/>
          </a:stretch>
        </p:blipFill>
        <p:spPr>
          <a:xfrm>
            <a:off x="8727140" y="167966"/>
            <a:ext cx="3308341" cy="217375"/>
          </a:xfrm>
          <a:prstGeom prst="rect">
            <a:avLst/>
          </a:prstGeom>
        </p:spPr>
      </p:pic>
      <p:sp>
        <p:nvSpPr>
          <p:cNvPr id="2" name="正方形/長方形 1">
            <a:extLst>
              <a:ext uri="{FF2B5EF4-FFF2-40B4-BE49-F238E27FC236}">
                <a16:creationId xmlns:a16="http://schemas.microsoft.com/office/drawing/2014/main" id="{339C479E-3D99-CD42-83A1-9E98635DDFA0}"/>
              </a:ext>
            </a:extLst>
          </p:cNvPr>
          <p:cNvSpPr/>
          <p:nvPr userDrawn="1"/>
        </p:nvSpPr>
        <p:spPr>
          <a:xfrm>
            <a:off x="0" y="0"/>
            <a:ext cx="6095992" cy="6858000"/>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3" name="正方形/長方形 2">
            <a:extLst>
              <a:ext uri="{FF2B5EF4-FFF2-40B4-BE49-F238E27FC236}">
                <a16:creationId xmlns:a16="http://schemas.microsoft.com/office/drawing/2014/main" id="{B6B37E10-3133-1C8E-DE2E-7E9920A7DF64}"/>
              </a:ext>
            </a:extLst>
          </p:cNvPr>
          <p:cNvSpPr/>
          <p:nvPr userDrawn="1"/>
        </p:nvSpPr>
        <p:spPr>
          <a:xfrm>
            <a:off x="6096008" y="0"/>
            <a:ext cx="6095992" cy="686697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1103892833"/>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3276CEA-D53C-5F6D-9754-EF533B5602E8}"/>
              </a:ext>
            </a:extLst>
          </p:cNvPr>
          <p:cNvSpPr/>
          <p:nvPr userDrawn="1"/>
        </p:nvSpPr>
        <p:spPr>
          <a:xfrm>
            <a:off x="11075082" y="6299540"/>
            <a:ext cx="1116918" cy="558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30525191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1465212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図 1">
            <a:extLst>
              <a:ext uri="{FF2B5EF4-FFF2-40B4-BE49-F238E27FC236}">
                <a16:creationId xmlns:a16="http://schemas.microsoft.com/office/drawing/2014/main" id="{F8D3B103-BD2A-5E8C-29B7-8B05C4E00737}"/>
              </a:ext>
            </a:extLst>
          </p:cNvPr>
          <p:cNvPicPr>
            <a:picLocks noChangeAspect="1"/>
          </p:cNvPicPr>
          <p:nvPr userDrawn="1"/>
        </p:nvPicPr>
        <p:blipFill>
          <a:blip r:embed="rId5"/>
          <a:stretch>
            <a:fillRect/>
          </a:stretch>
        </p:blipFill>
        <p:spPr>
          <a:xfrm>
            <a:off x="0" y="0"/>
            <a:ext cx="12192000" cy="6858000"/>
          </a:xfrm>
          <a:prstGeom prst="rect">
            <a:avLst/>
          </a:prstGeom>
        </p:spPr>
      </p:pic>
      <p:grpSp>
        <p:nvGrpSpPr>
          <p:cNvPr id="10" name="グループ化 9">
            <a:extLst>
              <a:ext uri="{FF2B5EF4-FFF2-40B4-BE49-F238E27FC236}">
                <a16:creationId xmlns:a16="http://schemas.microsoft.com/office/drawing/2014/main" id="{52AD7928-CE94-B9B0-DC3D-AEA12AC59608}"/>
              </a:ext>
            </a:extLst>
          </p:cNvPr>
          <p:cNvGrpSpPr/>
          <p:nvPr userDrawn="1"/>
        </p:nvGrpSpPr>
        <p:grpSpPr>
          <a:xfrm>
            <a:off x="2133928" y="3823085"/>
            <a:ext cx="7924146" cy="627096"/>
            <a:chOff x="2133928" y="3873885"/>
            <a:chExt cx="7924146" cy="627096"/>
          </a:xfrm>
        </p:grpSpPr>
        <p:sp>
          <p:nvSpPr>
            <p:cNvPr id="4" name="AutoShape 4">
              <a:extLst>
                <a:ext uri="{FF2B5EF4-FFF2-40B4-BE49-F238E27FC236}">
                  <a16:creationId xmlns:a16="http://schemas.microsoft.com/office/drawing/2014/main" id="{C5334257-1562-1C0E-208E-4BEDC38DA243}"/>
                </a:ext>
              </a:extLst>
            </p:cNvPr>
            <p:cNvSpPr/>
            <p:nvPr userDrawn="1"/>
          </p:nvSpPr>
          <p:spPr>
            <a:xfrm>
              <a:off x="2133928" y="3873885"/>
              <a:ext cx="7924146" cy="627096"/>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alpha val="25098"/>
              </a:srgbClr>
            </a:solidFill>
            <a:ln>
              <a:noFill/>
              <a:prstDash val="solid"/>
            </a:ln>
          </p:spPr>
          <p:txBody>
            <a:bodyPr vert="horz" wrap="square" lIns="53990" tIns="17992" rIns="53990" bIns="17992" anchor="ctr" anchorCtr="0" compatLnSpc="1"/>
            <a:lstStyle/>
            <a:p>
              <a:pPr marL="0" marR="0" lvl="0" indent="0" algn="l" defTabSz="609463" rtl="0" fontAlgn="auto" hangingPunct="1">
                <a:lnSpc>
                  <a:spcPct val="120000"/>
                </a:lnSpc>
                <a:spcBef>
                  <a:spcPts val="600"/>
                </a:spcBef>
                <a:spcAft>
                  <a:spcPts val="0"/>
                </a:spcAft>
                <a:buNone/>
                <a:tabLst>
                  <a:tab pos="57137" algn="l"/>
                </a:tabLst>
                <a:defRPr sz="1800" b="0" i="0" u="none" strike="noStrike" kern="0" cap="none" spc="0" baseline="0">
                  <a:solidFill>
                    <a:srgbClr val="000000"/>
                  </a:solidFill>
                  <a:uFillTx/>
                </a:defRPr>
              </a:pPr>
              <a:r>
                <a:rPr lang="ja-JP" altLang="en-US" sz="1000" b="0" i="0" u="none" strike="noStrike" kern="0" cap="none" spc="0" baseline="0">
                  <a:solidFill>
                    <a:schemeClr val="bg1"/>
                  </a:solidFill>
                  <a:uFillTx/>
                  <a:latin typeface="+mn-ea"/>
                  <a:ea typeface="+mn-ea"/>
                  <a:cs typeface="メイリオ" panose="020B0604030504040204" pitchFamily="50" charset="-128"/>
                </a:rPr>
                <a:t>この資料には、弊社に帰属する企業秘密および極秘情報が含まれています。本資料は、貴社社内関係者のみによって使用されるものとし、</a:t>
              </a:r>
              <a:br>
                <a:rPr lang="en-US" altLang="ja-JP" sz="1000" b="0" i="0" u="none" strike="noStrike" kern="0" cap="none" spc="0" baseline="0">
                  <a:solidFill>
                    <a:schemeClr val="bg1"/>
                  </a:solidFill>
                  <a:uFillTx/>
                  <a:latin typeface="+mn-ea"/>
                  <a:ea typeface="+mn-ea"/>
                  <a:cs typeface="メイリオ" panose="020B0604030504040204" pitchFamily="50" charset="-128"/>
                </a:rPr>
              </a:br>
              <a:r>
                <a:rPr lang="ja-JP" altLang="en-US" sz="1000" b="0" i="0" u="none" strike="noStrike" kern="0" cap="none" spc="0" baseline="0">
                  <a:solidFill>
                    <a:schemeClr val="bg1"/>
                  </a:solidFill>
                  <a:uFillTx/>
                  <a:latin typeface="+mn-ea"/>
                  <a:ea typeface="+mn-ea"/>
                  <a:cs typeface="メイリオ" panose="020B0604030504040204" pitchFamily="50" charset="-128"/>
                </a:rPr>
                <a:t>本資料のいかなる部分についても、株式会社電通コンサルティングの書面による承諾を得ずに、回覧・引用・複製、あるいは貴社外部に配布してはならないものとします。</a:t>
              </a:r>
            </a:p>
          </p:txBody>
        </p:sp>
        <p:sp>
          <p:nvSpPr>
            <p:cNvPr id="8" name="AutoShape 4">
              <a:extLst>
                <a:ext uri="{FF2B5EF4-FFF2-40B4-BE49-F238E27FC236}">
                  <a16:creationId xmlns:a16="http://schemas.microsoft.com/office/drawing/2014/main" id="{B0D1941A-7DC9-2839-6CA5-928283346F2D}"/>
                </a:ext>
              </a:extLst>
            </p:cNvPr>
            <p:cNvSpPr/>
            <p:nvPr userDrawn="1"/>
          </p:nvSpPr>
          <p:spPr>
            <a:xfrm>
              <a:off x="6874791" y="4325248"/>
              <a:ext cx="3183283" cy="17573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noFill/>
            <a:ln>
              <a:noFill/>
              <a:prstDash val="solid"/>
            </a:ln>
          </p:spPr>
          <p:txBody>
            <a:bodyPr vert="horz" wrap="square" lIns="53990" tIns="17992" rIns="53990" bIns="17992" anchor="ctr" anchorCtr="0" compatLnSpc="1">
              <a:spAutoFit/>
            </a:bodyPr>
            <a:lstStyle/>
            <a:p>
              <a:pPr marL="0" marR="0" lvl="0" indent="0" algn="r" defTabSz="609463" rtl="0" fontAlgn="auto" hangingPunct="1">
                <a:lnSpc>
                  <a:spcPct val="120000"/>
                </a:lnSpc>
                <a:spcBef>
                  <a:spcPts val="600"/>
                </a:spcBef>
                <a:spcAft>
                  <a:spcPts val="0"/>
                </a:spcAft>
                <a:buNone/>
                <a:tabLst>
                  <a:tab pos="57137" algn="l"/>
                </a:tabLst>
                <a:defRPr sz="1800" b="0" i="0" u="none" strike="noStrike" kern="0" cap="none" spc="0" baseline="0">
                  <a:solidFill>
                    <a:srgbClr val="000000"/>
                  </a:solidFill>
                  <a:uFillTx/>
                </a:defRPr>
              </a:pPr>
              <a:r>
                <a:rPr lang="en-US" altLang="ja-JP" sz="800" b="1" i="0" u="none" strike="noStrike" kern="0" cap="none" spc="0" baseline="0">
                  <a:solidFill>
                    <a:schemeClr val="bg1"/>
                  </a:solidFill>
                  <a:uFillTx/>
                  <a:latin typeface="+mn-ea"/>
                  <a:ea typeface="+mn-ea"/>
                  <a:cs typeface="メイリオ" panose="020B0604030504040204" pitchFamily="50" charset="-128"/>
                </a:rPr>
                <a:t>©DENTSU CONSULTING INC. All Rights reserved.</a:t>
              </a:r>
            </a:p>
          </p:txBody>
        </p:sp>
      </p:grpSp>
    </p:spTree>
    <p:extLst>
      <p:ext uri="{BB962C8B-B14F-4D97-AF65-F5344CB8AC3E}">
        <p14:creationId xmlns:p14="http://schemas.microsoft.com/office/powerpoint/2010/main" val="71068546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ofile">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0270666-39D1-F3D2-2EBB-68BF8B0BDA76}"/>
              </a:ext>
            </a:extLst>
          </p:cNvPr>
          <p:cNvSpPr/>
          <p:nvPr userDrawn="1"/>
        </p:nvSpPr>
        <p:spPr>
          <a:xfrm>
            <a:off x="5778525" y="-1"/>
            <a:ext cx="6413476" cy="6858001"/>
          </a:xfrm>
          <a:prstGeom prst="rect">
            <a:avLst/>
          </a:prstGeom>
          <a:solidFill>
            <a:schemeClr val="tx1">
              <a:lumMod val="75000"/>
              <a:lumOff val="25000"/>
            </a:schemeClr>
          </a:solidFill>
          <a:ln w="10795" cap="flat" cmpd="sng" algn="ctr">
            <a:noFill/>
            <a:prstDash val="solid"/>
          </a:ln>
          <a:effectLst/>
        </p:spPr>
        <p:txBody>
          <a:bodyPr wrap="square" lIns="144000" tIns="96000" rIns="96000" bIns="96000" rtlCol="0" anchor="ctr"/>
          <a:lstStyle/>
          <a:p>
            <a:pPr marL="0" marR="0" lvl="0" indent="0" algn="ctr" defTabSz="1219170" eaLnBrk="1" fontAlgn="auto" latinLnBrk="0" hangingPunct="1">
              <a:lnSpc>
                <a:spcPct val="110000"/>
              </a:lnSpc>
              <a:spcBef>
                <a:spcPts val="800"/>
              </a:spcBef>
              <a:spcAft>
                <a:spcPts val="0"/>
              </a:spcAft>
              <a:buClrTx/>
              <a:buSzTx/>
              <a:buFontTx/>
              <a:buNone/>
              <a:tabLst/>
              <a:defRPr/>
            </a:pPr>
            <a:endParaRPr kumimoji="0" lang="ja-JP" altLang="en-US" sz="2133" b="0" i="0" u="none" strike="noStrike" kern="0" cap="none" spc="0" normalizeH="0" baseline="0" noProof="0">
              <a:ln>
                <a:noFill/>
              </a:ln>
              <a:solidFill>
                <a:srgbClr val="FFFFFF">
                  <a:lumMod val="95000"/>
                </a:srgbClr>
              </a:solidFill>
              <a:effectLst/>
              <a:uLnTx/>
              <a:uFillTx/>
              <a:latin typeface="游ゴシック Medium"/>
              <a:ea typeface="游ゴシック Medium"/>
              <a:cs typeface="Meiryo UI" panose="020B0604030504040204" pitchFamily="50" charset="-128"/>
            </a:endParaRPr>
          </a:p>
        </p:txBody>
      </p:sp>
      <p:pic>
        <p:nvPicPr>
          <p:cNvPr id="2" name="図 1">
            <a:extLst>
              <a:ext uri="{FF2B5EF4-FFF2-40B4-BE49-F238E27FC236}">
                <a16:creationId xmlns:a16="http://schemas.microsoft.com/office/drawing/2014/main" id="{4D5CE6CB-BBEB-D61D-5E2D-0ACD3608EF4B}"/>
              </a:ext>
            </a:extLst>
          </p:cNvPr>
          <p:cNvPicPr>
            <a:picLocks noChangeAspect="1"/>
          </p:cNvPicPr>
          <p:nvPr userDrawn="1"/>
        </p:nvPicPr>
        <p:blipFill>
          <a:blip r:embed="rId2"/>
          <a:stretch>
            <a:fillRect/>
          </a:stretch>
        </p:blipFill>
        <p:spPr>
          <a:xfrm>
            <a:off x="568298" y="642829"/>
            <a:ext cx="3016469" cy="220017"/>
          </a:xfrm>
          <a:prstGeom prst="rect">
            <a:avLst/>
          </a:prstGeom>
        </p:spPr>
      </p:pic>
      <p:sp>
        <p:nvSpPr>
          <p:cNvPr id="6" name="テキスト ボックス 5">
            <a:extLst>
              <a:ext uri="{FF2B5EF4-FFF2-40B4-BE49-F238E27FC236}">
                <a16:creationId xmlns:a16="http://schemas.microsoft.com/office/drawing/2014/main" id="{1AB15FE7-FAAD-5F56-688E-21C8782E948C}"/>
              </a:ext>
            </a:extLst>
          </p:cNvPr>
          <p:cNvSpPr txBox="1"/>
          <p:nvPr userDrawn="1"/>
        </p:nvSpPr>
        <p:spPr>
          <a:xfrm>
            <a:off x="11385516" y="98029"/>
            <a:ext cx="728797" cy="272771"/>
          </a:xfrm>
          <a:prstGeom prst="rect">
            <a:avLst/>
          </a:prstGeom>
          <a:noFill/>
          <a:ln w="19050">
            <a:solidFill>
              <a:schemeClr val="bg1"/>
            </a:solidFill>
          </a:ln>
        </p:spPr>
        <p:txBody>
          <a:bodyPr wrap="square" lIns="48000" tIns="0" rIns="48000" bIns="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ja-JP" altLang="en-US" sz="1000" b="1">
                <a:solidFill>
                  <a:schemeClr val="bg1"/>
                </a:solidFill>
                <a:latin typeface="游ゴシック" panose="020B0400000000000000" pitchFamily="50" charset="-128"/>
                <a:ea typeface="游ゴシック" panose="020B0400000000000000" pitchFamily="50" charset="-128"/>
              </a:rPr>
              <a:t>関係者限</a:t>
            </a:r>
            <a:endParaRPr lang="en-US" altLang="ja-JP" sz="1000" b="1">
              <a:solidFill>
                <a:schemeClr val="bg1"/>
              </a:solidFill>
              <a:latin typeface="游ゴシック" panose="020B0400000000000000" pitchFamily="50" charset="-128"/>
              <a:ea typeface="游ゴシック" panose="020B0400000000000000" pitchFamily="50" charset="-128"/>
            </a:endParaRPr>
          </a:p>
        </p:txBody>
      </p:sp>
      <p:grpSp>
        <p:nvGrpSpPr>
          <p:cNvPr id="9" name="グループ化 8">
            <a:extLst>
              <a:ext uri="{FF2B5EF4-FFF2-40B4-BE49-F238E27FC236}">
                <a16:creationId xmlns:a16="http://schemas.microsoft.com/office/drawing/2014/main" id="{780FB79A-7D8F-56CA-9CB9-F4DB4895B06F}"/>
              </a:ext>
            </a:extLst>
          </p:cNvPr>
          <p:cNvGrpSpPr/>
          <p:nvPr userDrawn="1"/>
        </p:nvGrpSpPr>
        <p:grpSpPr>
          <a:xfrm>
            <a:off x="1967542" y="1124745"/>
            <a:ext cx="98899" cy="1623623"/>
            <a:chOff x="1967542" y="1124745"/>
            <a:chExt cx="98899" cy="1623623"/>
          </a:xfrm>
        </p:grpSpPr>
        <p:sp>
          <p:nvSpPr>
            <p:cNvPr id="7" name="正方形/長方形 6">
              <a:extLst>
                <a:ext uri="{FF2B5EF4-FFF2-40B4-BE49-F238E27FC236}">
                  <a16:creationId xmlns:a16="http://schemas.microsoft.com/office/drawing/2014/main" id="{C16AD9EA-C7F7-DA44-5217-C92B821EBDF0}"/>
                </a:ext>
              </a:extLst>
            </p:cNvPr>
            <p:cNvSpPr/>
            <p:nvPr userDrawn="1"/>
          </p:nvSpPr>
          <p:spPr>
            <a:xfrm>
              <a:off x="1967542" y="1124745"/>
              <a:ext cx="98899" cy="825744"/>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67">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a:extLst>
                <a:ext uri="{FF2B5EF4-FFF2-40B4-BE49-F238E27FC236}">
                  <a16:creationId xmlns:a16="http://schemas.microsoft.com/office/drawing/2014/main" id="{65C1C6D7-AA38-9DDB-8A99-6F33AD10E117}"/>
                </a:ext>
              </a:extLst>
            </p:cNvPr>
            <p:cNvSpPr/>
            <p:nvPr userDrawn="1"/>
          </p:nvSpPr>
          <p:spPr>
            <a:xfrm>
              <a:off x="1967542" y="1950489"/>
              <a:ext cx="98899" cy="797879"/>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67">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2" name="テキスト プレースホルダー 11">
            <a:extLst>
              <a:ext uri="{FF2B5EF4-FFF2-40B4-BE49-F238E27FC236}">
                <a16:creationId xmlns:a16="http://schemas.microsoft.com/office/drawing/2014/main" id="{CCD73CAE-FFE9-A43E-1032-3ABC9B54CA0B}"/>
              </a:ext>
            </a:extLst>
          </p:cNvPr>
          <p:cNvSpPr>
            <a:spLocks noGrp="1"/>
          </p:cNvSpPr>
          <p:nvPr>
            <p:ph type="body" sz="quarter" idx="10" hasCustomPrompt="1"/>
          </p:nvPr>
        </p:nvSpPr>
        <p:spPr>
          <a:xfrm>
            <a:off x="2133600" y="1433407"/>
            <a:ext cx="3130550" cy="551274"/>
          </a:xfrm>
          <a:prstGeom prst="rect">
            <a:avLst/>
          </a:prstGeom>
        </p:spPr>
        <p:txBody>
          <a:bodyPr anchor="ctr"/>
          <a:lstStyle>
            <a:lvl1pPr marL="0" indent="0">
              <a:buNone/>
              <a:defRPr sz="3200" b="1"/>
            </a:lvl1pPr>
          </a:lstStyle>
          <a:p>
            <a:pPr lvl="0"/>
            <a:r>
              <a:rPr kumimoji="1" lang="ja-JP" altLang="en-US"/>
              <a:t>電通　太郎</a:t>
            </a:r>
          </a:p>
        </p:txBody>
      </p:sp>
      <p:sp>
        <p:nvSpPr>
          <p:cNvPr id="14" name="テキスト プレースホルダー 11">
            <a:extLst>
              <a:ext uri="{FF2B5EF4-FFF2-40B4-BE49-F238E27FC236}">
                <a16:creationId xmlns:a16="http://schemas.microsoft.com/office/drawing/2014/main" id="{57BDFE04-B9AB-6A81-F2FF-FC07DE2264EE}"/>
              </a:ext>
            </a:extLst>
          </p:cNvPr>
          <p:cNvSpPr>
            <a:spLocks noGrp="1"/>
          </p:cNvSpPr>
          <p:nvPr>
            <p:ph type="body" sz="quarter" idx="11" hasCustomPrompt="1"/>
          </p:nvPr>
        </p:nvSpPr>
        <p:spPr>
          <a:xfrm>
            <a:off x="2133600" y="1124745"/>
            <a:ext cx="3130550" cy="346762"/>
          </a:xfrm>
          <a:prstGeom prst="rect">
            <a:avLst/>
          </a:prstGeom>
        </p:spPr>
        <p:txBody>
          <a:bodyPr anchor="ctr"/>
          <a:lstStyle>
            <a:lvl1pPr marL="0" indent="0">
              <a:buNone/>
              <a:defRPr sz="1400" b="1"/>
            </a:lvl1pPr>
          </a:lstStyle>
          <a:p>
            <a:pPr lvl="0"/>
            <a:r>
              <a:rPr kumimoji="1" lang="en-US" altLang="ja-JP"/>
              <a:t>DENTSU Taro *</a:t>
            </a:r>
            <a:r>
              <a:rPr kumimoji="1" lang="ja-JP" altLang="en-US"/>
              <a:t>ふりがな</a:t>
            </a:r>
          </a:p>
        </p:txBody>
      </p:sp>
      <p:sp>
        <p:nvSpPr>
          <p:cNvPr id="15" name="コンテンツ プレースホルダー 2">
            <a:extLst>
              <a:ext uri="{FF2B5EF4-FFF2-40B4-BE49-F238E27FC236}">
                <a16:creationId xmlns:a16="http://schemas.microsoft.com/office/drawing/2014/main" id="{30EBA6A4-AFE9-78D5-1123-2578F85A6859}"/>
              </a:ext>
            </a:extLst>
          </p:cNvPr>
          <p:cNvSpPr txBox="1">
            <a:spLocks/>
          </p:cNvSpPr>
          <p:nvPr userDrawn="1"/>
        </p:nvSpPr>
        <p:spPr>
          <a:xfrm>
            <a:off x="443615" y="3006195"/>
            <a:ext cx="5068725" cy="490456"/>
          </a:xfrm>
          <a:prstGeom prst="rect">
            <a:avLst/>
          </a:prstGeom>
        </p:spPr>
        <p:txBody>
          <a:bodyPr vert="horz" lIns="121920" tIns="48000" rIns="121920" bIns="0" rtlCol="0">
            <a:noAutofit/>
          </a:bodyPr>
          <a:lstStyle>
            <a:lvl1pPr marL="203597" indent="-203597" algn="l" defTabSz="685800" rtl="0" eaLnBrk="1" latinLnBrk="0" hangingPunct="1">
              <a:lnSpc>
                <a:spcPct val="110000"/>
              </a:lnSpc>
              <a:spcBef>
                <a:spcPts val="1350"/>
              </a:spcBef>
              <a:spcAft>
                <a:spcPts val="225"/>
              </a:spcAft>
              <a:buClr>
                <a:schemeClr val="accent1"/>
              </a:buClr>
              <a:buSzPct val="100000"/>
              <a:buFont typeface="メイリオ" panose="020B0604030504040204" pitchFamily="50" charset="-128"/>
              <a:buChar char="▍"/>
              <a:defRPr kumimoji="1" sz="1800" b="1" kern="1200">
                <a:solidFill>
                  <a:schemeClr val="tx2"/>
                </a:solidFill>
                <a:latin typeface="+mj-ea"/>
                <a:ea typeface="+mj-ea"/>
                <a:cs typeface="メイリオ" panose="020B0604030504040204" pitchFamily="50" charset="-128"/>
              </a:defRPr>
            </a:lvl1pPr>
            <a:lvl2pPr marL="63104" indent="-63104" algn="l" defTabSz="685800" rtl="0" eaLnBrk="1" latinLnBrk="0" hangingPunct="1">
              <a:lnSpc>
                <a:spcPct val="110000"/>
              </a:lnSpc>
              <a:spcBef>
                <a:spcPts val="450"/>
              </a:spcBef>
              <a:spcAft>
                <a:spcPts val="0"/>
              </a:spcAft>
              <a:buClr>
                <a:schemeClr val="accent1"/>
              </a:buClr>
              <a:buSzPct val="130000"/>
              <a:buFont typeface="Meiryo UI" panose="020B0604030504040204" pitchFamily="50" charset="-128"/>
              <a:buChar char=" "/>
              <a:defRPr kumimoji="1" sz="1200" kern="1200">
                <a:solidFill>
                  <a:schemeClr val="tx2"/>
                </a:solidFill>
                <a:latin typeface="+mn-ea"/>
                <a:ea typeface="+mn-ea"/>
                <a:cs typeface="メイリオ" panose="020B0604030504040204" pitchFamily="50" charset="-128"/>
              </a:defRPr>
            </a:lvl2pPr>
            <a:lvl3pPr marL="269081" marR="0" indent="-205979" algn="l" defTabSz="685800" rtl="0" eaLnBrk="1" fontAlgn="auto" latinLnBrk="0" hangingPunct="1">
              <a:lnSpc>
                <a:spcPct val="110000"/>
              </a:lnSpc>
              <a:spcBef>
                <a:spcPts val="450"/>
              </a:spcBef>
              <a:spcAft>
                <a:spcPts val="0"/>
              </a:spcAft>
              <a:buClr>
                <a:schemeClr val="accent1"/>
              </a:buClr>
              <a:buSzPct val="100000"/>
              <a:buFont typeface="メイリオ" panose="020B0604030504040204" pitchFamily="50" charset="-128"/>
              <a:buChar char="•"/>
              <a:tabLst/>
              <a:defRPr kumimoji="1" sz="1200" kern="1200">
                <a:solidFill>
                  <a:schemeClr val="tx2"/>
                </a:solidFill>
                <a:latin typeface="+mn-ea"/>
                <a:ea typeface="+mn-ea"/>
                <a:cs typeface="Meiryo UI" pitchFamily="50" charset="-128"/>
              </a:defRPr>
            </a:lvl3pPr>
            <a:lvl4pPr marL="403622" indent="-133350" algn="l" defTabSz="685800" rtl="0" eaLnBrk="1" latinLnBrk="0" hangingPunct="1">
              <a:lnSpc>
                <a:spcPct val="110000"/>
              </a:lnSpc>
              <a:spcBef>
                <a:spcPts val="225"/>
              </a:spcBef>
              <a:buClr>
                <a:schemeClr val="accent1"/>
              </a:buClr>
              <a:buFont typeface="Arial" panose="020B0604020202020204" pitchFamily="34" charset="0"/>
              <a:buChar char="•"/>
              <a:defRPr kumimoji="1" sz="1050" kern="1200">
                <a:solidFill>
                  <a:schemeClr val="tx2"/>
                </a:solidFill>
                <a:latin typeface="+mn-ea"/>
                <a:ea typeface="+mn-ea"/>
                <a:cs typeface="Meiryo UI" pitchFamily="50" charset="-128"/>
              </a:defRPr>
            </a:lvl4pPr>
            <a:lvl5pPr marL="469106" indent="-135731" algn="l" defTabSz="685800" rtl="0" eaLnBrk="1" latinLnBrk="0" hangingPunct="1">
              <a:lnSpc>
                <a:spcPct val="110000"/>
              </a:lnSpc>
              <a:spcBef>
                <a:spcPts val="225"/>
              </a:spcBef>
              <a:buClr>
                <a:schemeClr val="accent6"/>
              </a:buClr>
              <a:buFont typeface="メイリオ" panose="020B0604030504040204" pitchFamily="50" charset="-128"/>
              <a:buChar char="-"/>
              <a:defRPr kumimoji="1" sz="1050" kern="1200">
                <a:solidFill>
                  <a:schemeClr val="accent6"/>
                </a:solidFill>
                <a:latin typeface="+mn-ea"/>
                <a:ea typeface="+mn-ea"/>
                <a:cs typeface="Meiryo UI" pitchFamily="50" charset="-128"/>
              </a:defRPr>
            </a:lvl5pPr>
            <a:lvl6pPr marL="860822" indent="0" algn="l" defTabSz="685800" rtl="0" eaLnBrk="1" latinLnBrk="0" hangingPunct="1">
              <a:spcBef>
                <a:spcPct val="20000"/>
              </a:spcBef>
              <a:buClr>
                <a:srgbClr val="004F44"/>
              </a:buClr>
              <a:buFont typeface="Arial" pitchFamily="34" charset="0"/>
              <a:buNone/>
              <a:defRPr kumimoji="1" sz="1050" b="0" kern="1200">
                <a:solidFill>
                  <a:schemeClr val="tx1"/>
                </a:solidFill>
                <a:latin typeface="+mn-ea"/>
                <a:ea typeface="+mn-ea"/>
                <a:cs typeface="Meiryo UI" pitchFamily="50" charset="-128"/>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271456" indent="-271456" defTabSz="914377">
              <a:spcBef>
                <a:spcPts val="1800"/>
              </a:spcBef>
              <a:spcAft>
                <a:spcPts val="300"/>
              </a:spcAft>
              <a:buClr>
                <a:srgbClr val="5E5E5E"/>
              </a:buClr>
              <a:defRPr/>
            </a:pPr>
            <a:r>
              <a:rPr lang="ja-JP" altLang="en-US" sz="2400">
                <a:solidFill>
                  <a:srgbClr val="464646"/>
                </a:solidFill>
                <a:latin typeface="+mn-ea"/>
                <a:ea typeface="+mn-ea"/>
              </a:rPr>
              <a:t>プロフィール</a:t>
            </a:r>
            <a:endParaRPr lang="en-US" altLang="ja-JP" sz="2400">
              <a:solidFill>
                <a:srgbClr val="464646"/>
              </a:solidFill>
              <a:latin typeface="+mn-ea"/>
              <a:ea typeface="+mn-ea"/>
            </a:endParaRPr>
          </a:p>
        </p:txBody>
      </p:sp>
      <p:sp>
        <p:nvSpPr>
          <p:cNvPr id="16" name="テキスト プレースホルダー 4">
            <a:extLst>
              <a:ext uri="{FF2B5EF4-FFF2-40B4-BE49-F238E27FC236}">
                <a16:creationId xmlns:a16="http://schemas.microsoft.com/office/drawing/2014/main" id="{3D22F1EC-B84C-D73F-32F2-8C985EFA5A40}"/>
              </a:ext>
            </a:extLst>
          </p:cNvPr>
          <p:cNvSpPr txBox="1">
            <a:spLocks/>
          </p:cNvSpPr>
          <p:nvPr userDrawn="1"/>
        </p:nvSpPr>
        <p:spPr>
          <a:xfrm>
            <a:off x="6252587" y="1029495"/>
            <a:ext cx="5465353" cy="526255"/>
          </a:xfrm>
          <a:prstGeom prst="rect">
            <a:avLst/>
          </a:prstGeom>
        </p:spPr>
        <p:txBody>
          <a:bodyPr vert="horz" lIns="121920" tIns="48000" rIns="121920" bIns="0" rtlCol="0">
            <a:noAutofit/>
          </a:bodyPr>
          <a:lstStyle>
            <a:lvl1pPr marL="203597" indent="-203597" algn="l" defTabSz="685800" rtl="0" eaLnBrk="1" latinLnBrk="0" hangingPunct="1">
              <a:lnSpc>
                <a:spcPct val="110000"/>
              </a:lnSpc>
              <a:spcBef>
                <a:spcPts val="1350"/>
              </a:spcBef>
              <a:spcAft>
                <a:spcPts val="225"/>
              </a:spcAft>
              <a:buClr>
                <a:schemeClr val="accent1"/>
              </a:buClr>
              <a:buSzPct val="100000"/>
              <a:buFont typeface="メイリオ" panose="020B0604030504040204" pitchFamily="50" charset="-128"/>
              <a:buChar char="▍"/>
              <a:defRPr kumimoji="1" sz="1800" b="1" kern="1200">
                <a:solidFill>
                  <a:schemeClr val="tx2"/>
                </a:solidFill>
                <a:latin typeface="+mj-ea"/>
                <a:ea typeface="+mj-ea"/>
                <a:cs typeface="メイリオ" panose="020B0604030504040204" pitchFamily="50" charset="-128"/>
              </a:defRPr>
            </a:lvl1pPr>
            <a:lvl2pPr marL="63104" indent="-63104" algn="l" defTabSz="685800" rtl="0" eaLnBrk="1" latinLnBrk="0" hangingPunct="1">
              <a:lnSpc>
                <a:spcPct val="110000"/>
              </a:lnSpc>
              <a:spcBef>
                <a:spcPts val="450"/>
              </a:spcBef>
              <a:spcAft>
                <a:spcPts val="0"/>
              </a:spcAft>
              <a:buClr>
                <a:schemeClr val="accent1"/>
              </a:buClr>
              <a:buSzPct val="130000"/>
              <a:buFont typeface="Meiryo UI" panose="020B0604030504040204" pitchFamily="50" charset="-128"/>
              <a:buChar char=" "/>
              <a:defRPr kumimoji="1" sz="1200" kern="1200">
                <a:solidFill>
                  <a:schemeClr val="tx2"/>
                </a:solidFill>
                <a:latin typeface="+mn-ea"/>
                <a:ea typeface="+mn-ea"/>
                <a:cs typeface="メイリオ" panose="020B0604030504040204" pitchFamily="50" charset="-128"/>
              </a:defRPr>
            </a:lvl2pPr>
            <a:lvl3pPr marL="269081" marR="0" indent="-205979" algn="l" defTabSz="685800" rtl="0" eaLnBrk="1" fontAlgn="auto" latinLnBrk="0" hangingPunct="1">
              <a:lnSpc>
                <a:spcPct val="110000"/>
              </a:lnSpc>
              <a:spcBef>
                <a:spcPts val="450"/>
              </a:spcBef>
              <a:spcAft>
                <a:spcPts val="0"/>
              </a:spcAft>
              <a:buClr>
                <a:schemeClr val="accent1"/>
              </a:buClr>
              <a:buSzPct val="100000"/>
              <a:buFont typeface="メイリオ" panose="020B0604030504040204" pitchFamily="50" charset="-128"/>
              <a:buChar char="•"/>
              <a:tabLst/>
              <a:defRPr kumimoji="1" sz="1200" kern="1200">
                <a:solidFill>
                  <a:schemeClr val="tx2"/>
                </a:solidFill>
                <a:latin typeface="+mn-ea"/>
                <a:ea typeface="+mn-ea"/>
                <a:cs typeface="Meiryo UI" pitchFamily="50" charset="-128"/>
              </a:defRPr>
            </a:lvl3pPr>
            <a:lvl4pPr marL="403622" indent="-133350" algn="l" defTabSz="685800" rtl="0" eaLnBrk="1" latinLnBrk="0" hangingPunct="1">
              <a:lnSpc>
                <a:spcPct val="110000"/>
              </a:lnSpc>
              <a:spcBef>
                <a:spcPts val="225"/>
              </a:spcBef>
              <a:buClr>
                <a:schemeClr val="accent1"/>
              </a:buClr>
              <a:buFont typeface="Arial" panose="020B0604020202020204" pitchFamily="34" charset="0"/>
              <a:buChar char="•"/>
              <a:defRPr kumimoji="1" sz="1050" kern="1200">
                <a:solidFill>
                  <a:schemeClr val="tx2"/>
                </a:solidFill>
                <a:latin typeface="+mn-ea"/>
                <a:ea typeface="+mn-ea"/>
                <a:cs typeface="Meiryo UI" pitchFamily="50" charset="-128"/>
              </a:defRPr>
            </a:lvl4pPr>
            <a:lvl5pPr marL="469106" indent="-135731" algn="l" defTabSz="685800" rtl="0" eaLnBrk="1" latinLnBrk="0" hangingPunct="1">
              <a:lnSpc>
                <a:spcPct val="110000"/>
              </a:lnSpc>
              <a:spcBef>
                <a:spcPts val="225"/>
              </a:spcBef>
              <a:buClr>
                <a:schemeClr val="accent6"/>
              </a:buClr>
              <a:buFont typeface="メイリオ" panose="020B0604030504040204" pitchFamily="50" charset="-128"/>
              <a:buChar char="-"/>
              <a:defRPr kumimoji="1" sz="1050" kern="1200">
                <a:solidFill>
                  <a:schemeClr val="accent6"/>
                </a:solidFill>
                <a:latin typeface="+mn-ea"/>
                <a:ea typeface="+mn-ea"/>
                <a:cs typeface="Meiryo UI" pitchFamily="50" charset="-128"/>
              </a:defRPr>
            </a:lvl5pPr>
            <a:lvl6pPr marL="860822" indent="0" algn="l" defTabSz="685800" rtl="0" eaLnBrk="1" latinLnBrk="0" hangingPunct="1">
              <a:spcBef>
                <a:spcPct val="20000"/>
              </a:spcBef>
              <a:buClr>
                <a:srgbClr val="004F44"/>
              </a:buClr>
              <a:buFont typeface="Arial" pitchFamily="34" charset="0"/>
              <a:buNone/>
              <a:defRPr kumimoji="1" sz="1050" b="0" kern="1200">
                <a:solidFill>
                  <a:schemeClr val="tx1"/>
                </a:solidFill>
                <a:latin typeface="+mn-ea"/>
                <a:ea typeface="+mn-ea"/>
                <a:cs typeface="Meiryo UI" pitchFamily="50" charset="-128"/>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271456" indent="-271456" defTabSz="914377">
              <a:lnSpc>
                <a:spcPct val="120000"/>
              </a:lnSpc>
              <a:spcBef>
                <a:spcPts val="600"/>
              </a:spcBef>
              <a:spcAft>
                <a:spcPts val="300"/>
              </a:spcAft>
              <a:buClr>
                <a:schemeClr val="bg1"/>
              </a:buClr>
              <a:defRPr/>
            </a:pPr>
            <a:r>
              <a:rPr lang="ja-JP" altLang="en-US" sz="2400">
                <a:solidFill>
                  <a:schemeClr val="bg1"/>
                </a:solidFill>
                <a:latin typeface="+mn-ea"/>
                <a:ea typeface="+mn-ea"/>
              </a:rPr>
              <a:t>主なプロジェクト実績</a:t>
            </a:r>
            <a:endParaRPr lang="en-US" altLang="ja-JP" sz="2400">
              <a:solidFill>
                <a:schemeClr val="bg1"/>
              </a:solidFill>
              <a:latin typeface="+mn-ea"/>
              <a:ea typeface="+mn-ea"/>
            </a:endParaRPr>
          </a:p>
        </p:txBody>
      </p:sp>
      <p:sp>
        <p:nvSpPr>
          <p:cNvPr id="22" name="テキスト プレースホルダー 11">
            <a:extLst>
              <a:ext uri="{FF2B5EF4-FFF2-40B4-BE49-F238E27FC236}">
                <a16:creationId xmlns:a16="http://schemas.microsoft.com/office/drawing/2014/main" id="{EDD1B264-7570-E0E5-327C-FE9D96DA698B}"/>
              </a:ext>
            </a:extLst>
          </p:cNvPr>
          <p:cNvSpPr>
            <a:spLocks noGrp="1"/>
          </p:cNvSpPr>
          <p:nvPr userDrawn="1">
            <p:ph type="body" sz="quarter" idx="12" hasCustomPrompt="1"/>
          </p:nvPr>
        </p:nvSpPr>
        <p:spPr>
          <a:xfrm>
            <a:off x="2133600" y="2056738"/>
            <a:ext cx="3130550" cy="680270"/>
          </a:xfrm>
          <a:prstGeom prst="rect">
            <a:avLst/>
          </a:prstGeom>
        </p:spPr>
        <p:txBody>
          <a:bodyPr anchor="ctr"/>
          <a:lstStyle>
            <a:lvl1pPr marL="0" indent="0">
              <a:lnSpc>
                <a:spcPct val="120000"/>
              </a:lnSpc>
              <a:spcBef>
                <a:spcPts val="600"/>
              </a:spcBef>
              <a:buNone/>
              <a:defRPr sz="1400" b="1"/>
            </a:lvl1pPr>
          </a:lstStyle>
          <a:p>
            <a:pPr lvl="0"/>
            <a:r>
              <a:rPr kumimoji="1" lang="ja-JP" altLang="en-US"/>
              <a:t>株式会社 電通コンサルティング</a:t>
            </a:r>
            <a:br>
              <a:rPr kumimoji="1" lang="en-US" altLang="ja-JP"/>
            </a:br>
            <a:r>
              <a:rPr kumimoji="1" lang="en-US" altLang="ja-JP"/>
              <a:t>[</a:t>
            </a:r>
            <a:r>
              <a:rPr kumimoji="1" lang="ja-JP" altLang="en-US"/>
              <a:t>所属グループ</a:t>
            </a:r>
            <a:r>
              <a:rPr kumimoji="1" lang="en-US" altLang="ja-JP"/>
              <a:t>]</a:t>
            </a:r>
            <a:r>
              <a:rPr kumimoji="1" lang="ja-JP" altLang="en-US"/>
              <a:t> </a:t>
            </a:r>
            <a:r>
              <a:rPr kumimoji="1" lang="en-US" altLang="ja-JP"/>
              <a:t>[</a:t>
            </a:r>
            <a:r>
              <a:rPr kumimoji="1" lang="ja-JP" altLang="en-US"/>
              <a:t>役職</a:t>
            </a:r>
            <a:r>
              <a:rPr kumimoji="1" lang="en-US" altLang="ja-JP"/>
              <a:t>]</a:t>
            </a:r>
            <a:endParaRPr kumimoji="1" lang="ja-JP" altLang="en-US"/>
          </a:p>
        </p:txBody>
      </p:sp>
      <p:sp>
        <p:nvSpPr>
          <p:cNvPr id="26" name="テキスト プレースホルダー 25">
            <a:extLst>
              <a:ext uri="{FF2B5EF4-FFF2-40B4-BE49-F238E27FC236}">
                <a16:creationId xmlns:a16="http://schemas.microsoft.com/office/drawing/2014/main" id="{2C24CECD-9DB4-7E14-442A-8996F42080D2}"/>
              </a:ext>
            </a:extLst>
          </p:cNvPr>
          <p:cNvSpPr>
            <a:spLocks noGrp="1"/>
          </p:cNvSpPr>
          <p:nvPr>
            <p:ph type="body" sz="quarter" idx="13" hasCustomPrompt="1"/>
          </p:nvPr>
        </p:nvSpPr>
        <p:spPr>
          <a:xfrm>
            <a:off x="568325" y="3466507"/>
            <a:ext cx="4695825" cy="2032000"/>
          </a:xfrm>
          <a:prstGeom prst="rect">
            <a:avLst/>
          </a:prstGeom>
        </p:spPr>
        <p:txBody>
          <a:bodyPr/>
          <a:lstStyle>
            <a:lvl1pPr marL="0" indent="0">
              <a:buNone/>
              <a:defRPr sz="1400"/>
            </a:lvl1pPr>
          </a:lstStyle>
          <a:p>
            <a:pPr lvl="0"/>
            <a:r>
              <a:rPr kumimoji="1" lang="ja-JP" altLang="en-US"/>
              <a:t>プロフィール文の入力</a:t>
            </a:r>
          </a:p>
        </p:txBody>
      </p:sp>
      <p:sp>
        <p:nvSpPr>
          <p:cNvPr id="28" name="テキスト プレースホルダー 25">
            <a:extLst>
              <a:ext uri="{FF2B5EF4-FFF2-40B4-BE49-F238E27FC236}">
                <a16:creationId xmlns:a16="http://schemas.microsoft.com/office/drawing/2014/main" id="{EB58FD05-13DA-0C51-1892-7FE66FB3FE54}"/>
              </a:ext>
            </a:extLst>
          </p:cNvPr>
          <p:cNvSpPr>
            <a:spLocks noGrp="1"/>
          </p:cNvSpPr>
          <p:nvPr>
            <p:ph type="body" sz="quarter" idx="14" hasCustomPrompt="1"/>
          </p:nvPr>
        </p:nvSpPr>
        <p:spPr>
          <a:xfrm>
            <a:off x="568325" y="5842000"/>
            <a:ext cx="4695825" cy="647700"/>
          </a:xfrm>
          <a:prstGeom prst="rect">
            <a:avLst/>
          </a:prstGeom>
        </p:spPr>
        <p:txBody>
          <a:bodyPr/>
          <a:lstStyle>
            <a:lvl1pPr marL="0" indent="0">
              <a:buNone/>
              <a:defRPr sz="1400">
                <a:solidFill>
                  <a:srgbClr val="001489"/>
                </a:solidFill>
              </a:defRPr>
            </a:lvl1pPr>
          </a:lstStyle>
          <a:p>
            <a:pPr lvl="0"/>
            <a:r>
              <a:rPr kumimoji="1" lang="en-US" altLang="ja-JP"/>
              <a:t>#</a:t>
            </a:r>
            <a:r>
              <a:rPr kumimoji="1" lang="ja-JP" altLang="en-US"/>
              <a:t>キーワードの入力</a:t>
            </a:r>
          </a:p>
        </p:txBody>
      </p:sp>
      <p:sp>
        <p:nvSpPr>
          <p:cNvPr id="30" name="図プレースホルダー 29">
            <a:extLst>
              <a:ext uri="{FF2B5EF4-FFF2-40B4-BE49-F238E27FC236}">
                <a16:creationId xmlns:a16="http://schemas.microsoft.com/office/drawing/2014/main" id="{E56D53BB-E5E4-C889-730D-B64C65E2706B}"/>
              </a:ext>
            </a:extLst>
          </p:cNvPr>
          <p:cNvSpPr>
            <a:spLocks noGrp="1"/>
          </p:cNvSpPr>
          <p:nvPr>
            <p:ph type="pic" sz="quarter" idx="15" hasCustomPrompt="1"/>
          </p:nvPr>
        </p:nvSpPr>
        <p:spPr>
          <a:xfrm>
            <a:off x="568298" y="1120672"/>
            <a:ext cx="1220771" cy="1627695"/>
          </a:xfrm>
          <a:prstGeom prst="rect">
            <a:avLst/>
          </a:prstGeom>
          <a:solidFill>
            <a:schemeClr val="bg1">
              <a:lumMod val="85000"/>
            </a:schemeClr>
          </a:solidFill>
          <a:ln w="3175">
            <a:solidFill>
              <a:schemeClr val="tx1">
                <a:lumMod val="50000"/>
                <a:lumOff val="50000"/>
              </a:schemeClr>
            </a:solidFill>
          </a:ln>
        </p:spPr>
        <p:txBody>
          <a:bodyPr anchor="ctr"/>
          <a:lstStyle>
            <a:lvl1pPr marL="0" indent="0" algn="ctr">
              <a:buNone/>
              <a:defRPr sz="2400"/>
            </a:lvl1pPr>
          </a:lstStyle>
          <a:p>
            <a:r>
              <a:rPr kumimoji="1" lang="ja-JP" altLang="en-US"/>
              <a:t>写真</a:t>
            </a:r>
          </a:p>
        </p:txBody>
      </p:sp>
      <p:sp>
        <p:nvSpPr>
          <p:cNvPr id="32" name="テキスト プレースホルダー 31">
            <a:extLst>
              <a:ext uri="{FF2B5EF4-FFF2-40B4-BE49-F238E27FC236}">
                <a16:creationId xmlns:a16="http://schemas.microsoft.com/office/drawing/2014/main" id="{410DE333-D3BE-E6C0-D929-D96502E7D7CC}"/>
              </a:ext>
            </a:extLst>
          </p:cNvPr>
          <p:cNvSpPr>
            <a:spLocks noGrp="1"/>
          </p:cNvSpPr>
          <p:nvPr>
            <p:ph type="body" sz="quarter" idx="16" hasCustomPrompt="1"/>
          </p:nvPr>
        </p:nvSpPr>
        <p:spPr>
          <a:xfrm>
            <a:off x="6253163" y="1666658"/>
            <a:ext cx="5495925" cy="4175342"/>
          </a:xfrm>
          <a:prstGeom prst="rect">
            <a:avLst/>
          </a:prstGeom>
        </p:spPr>
        <p:txBody>
          <a:bodyPr/>
          <a:lstStyle>
            <a:lvl1pPr marL="266700" indent="-177800">
              <a:lnSpc>
                <a:spcPct val="150000"/>
              </a:lnSpc>
              <a:spcBef>
                <a:spcPts val="600"/>
              </a:spcBef>
              <a:buFont typeface="Arial" panose="020B0604020202020204" pitchFamily="34" charset="0"/>
              <a:buChar char="•"/>
              <a:tabLst>
                <a:tab pos="1346200" algn="l"/>
              </a:tabLst>
              <a:defRPr sz="1400">
                <a:solidFill>
                  <a:schemeClr val="bg1"/>
                </a:solidFill>
              </a:defRPr>
            </a:lvl1pPr>
          </a:lstStyle>
          <a:p>
            <a:pPr lvl="0"/>
            <a:r>
              <a:rPr kumimoji="1" lang="ja-JP" altLang="en-US"/>
              <a:t>業界名</a:t>
            </a:r>
            <a:r>
              <a:rPr kumimoji="1" lang="en-US" altLang="ja-JP"/>
              <a:t>	| </a:t>
            </a:r>
            <a:r>
              <a:rPr kumimoji="1" lang="ja-JP" altLang="en-US"/>
              <a:t>ご支援内容</a:t>
            </a:r>
          </a:p>
        </p:txBody>
      </p:sp>
      <p:sp>
        <p:nvSpPr>
          <p:cNvPr id="5" name="テキスト ボックス 4">
            <a:extLst>
              <a:ext uri="{FF2B5EF4-FFF2-40B4-BE49-F238E27FC236}">
                <a16:creationId xmlns:a16="http://schemas.microsoft.com/office/drawing/2014/main" id="{56D60769-96F9-8216-0BC7-259DBF844FEF}"/>
              </a:ext>
            </a:extLst>
          </p:cNvPr>
          <p:cNvSpPr txBox="1"/>
          <p:nvPr userDrawn="1"/>
        </p:nvSpPr>
        <p:spPr>
          <a:xfrm>
            <a:off x="11210545" y="6543362"/>
            <a:ext cx="33695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FB080-50C9-4C1A-85FE-677962719958}" type="slidenum">
              <a:rPr kumimoji="1" lang="ja-JP" altLang="en-US" sz="1000" b="0" i="0" u="none" strike="noStrike" kern="1200" cap="none" spc="0" normalizeH="0" baseline="0" noProof="0" smtClean="0">
                <a:ln>
                  <a:noFill/>
                </a:ln>
                <a:solidFill>
                  <a:schemeClr val="bg1"/>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00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593615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FCE70A3F-D3D8-8705-CDAE-15ED2926642B}"/>
              </a:ext>
            </a:extLst>
          </p:cNvPr>
          <p:cNvSpPr/>
          <p:nvPr userDrawn="1"/>
        </p:nvSpPr>
        <p:spPr>
          <a:xfrm>
            <a:off x="522181" y="188586"/>
            <a:ext cx="11146970" cy="53974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36000" rtlCol="0" anchor="ctr"/>
          <a:lstStyle/>
          <a:p>
            <a:pPr algn="l">
              <a:lnSpc>
                <a:spcPct val="150000"/>
              </a:lnSpc>
            </a:pPr>
            <a:r>
              <a:rPr kumimoji="1" lang="ja-JP" altLang="en-US" sz="1600" b="1" i="0">
                <a:solidFill>
                  <a:schemeClr val="tx1"/>
                </a:solidFill>
                <a:latin typeface="Yu Gothic" panose="020B0400000000000000" pitchFamily="34" charset="-128"/>
                <a:ea typeface="Yu Gothic" panose="020B0400000000000000" pitchFamily="34" charset="-128"/>
              </a:rPr>
              <a:t>余白</a:t>
            </a:r>
          </a:p>
        </p:txBody>
      </p:sp>
      <p:cxnSp>
        <p:nvCxnSpPr>
          <p:cNvPr id="9" name="直線コネクタ 8">
            <a:extLst>
              <a:ext uri="{FF2B5EF4-FFF2-40B4-BE49-F238E27FC236}">
                <a16:creationId xmlns:a16="http://schemas.microsoft.com/office/drawing/2014/main" id="{8ABA7DC9-AD93-38DD-9584-56D340491AFA}"/>
              </a:ext>
            </a:extLst>
          </p:cNvPr>
          <p:cNvCxnSpPr>
            <a:cxnSpLocks/>
          </p:cNvCxnSpPr>
          <p:nvPr userDrawn="1"/>
        </p:nvCxnSpPr>
        <p:spPr>
          <a:xfrm flipH="1">
            <a:off x="522226" y="728655"/>
            <a:ext cx="1114559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E9CCEDC6-07A4-8B32-AC5E-F0C9EA2593FC}"/>
              </a:ext>
            </a:extLst>
          </p:cNvPr>
          <p:cNvSpPr txBox="1"/>
          <p:nvPr userDrawn="1"/>
        </p:nvSpPr>
        <p:spPr>
          <a:xfrm>
            <a:off x="3926175" y="6483809"/>
            <a:ext cx="4339650" cy="342658"/>
          </a:xfrm>
          <a:prstGeom prst="rect">
            <a:avLst/>
          </a:prstGeom>
          <a:noFill/>
        </p:spPr>
        <p:txBody>
          <a:bodyPr wrap="none" rtlCol="0">
            <a:spAutoFit/>
          </a:bodyPr>
          <a:lstStyle/>
          <a:p>
            <a:pPr marL="0" indent="0" algn="ctr">
              <a:lnSpc>
                <a:spcPct val="150000"/>
              </a:lnSpc>
              <a:buFont typeface="Arial" panose="020B0604020202020204" pitchFamily="34" charset="0"/>
              <a:buNone/>
            </a:pPr>
            <a:r>
              <a:rPr kumimoji="1" lang="ja-JP" altLang="en-US" sz="1200">
                <a:latin typeface="Yu Gothic Medium" panose="020B0400000000000000" pitchFamily="34" charset="-128"/>
                <a:ea typeface="Yu Gothic Medium" panose="020B0400000000000000" pitchFamily="34" charset="-128"/>
              </a:rPr>
              <a:t>グレー部分は余白です。要素を置かないことを推奨します</a:t>
            </a:r>
          </a:p>
        </p:txBody>
      </p:sp>
      <p:grpSp>
        <p:nvGrpSpPr>
          <p:cNvPr id="11" name="グループ化 10">
            <a:extLst>
              <a:ext uri="{FF2B5EF4-FFF2-40B4-BE49-F238E27FC236}">
                <a16:creationId xmlns:a16="http://schemas.microsoft.com/office/drawing/2014/main" id="{AA061937-3AE3-6989-1434-18E7CA393C8A}"/>
              </a:ext>
            </a:extLst>
          </p:cNvPr>
          <p:cNvGrpSpPr/>
          <p:nvPr userDrawn="1"/>
        </p:nvGrpSpPr>
        <p:grpSpPr>
          <a:xfrm>
            <a:off x="0" y="0"/>
            <a:ext cx="12192000" cy="6858000"/>
            <a:chOff x="0" y="0"/>
            <a:chExt cx="12192000" cy="6858000"/>
          </a:xfrm>
        </p:grpSpPr>
        <p:sp>
          <p:nvSpPr>
            <p:cNvPr id="12" name="正方形/長方形 11">
              <a:extLst>
                <a:ext uri="{FF2B5EF4-FFF2-40B4-BE49-F238E27FC236}">
                  <a16:creationId xmlns:a16="http://schemas.microsoft.com/office/drawing/2014/main" id="{CDDD7F21-5CCB-4B97-3F92-A2463702392B}"/>
                </a:ext>
              </a:extLst>
            </p:cNvPr>
            <p:cNvSpPr>
              <a:spLocks noChangeAspect="1"/>
            </p:cNvSpPr>
            <p:nvPr userDrawn="1"/>
          </p:nvSpPr>
          <p:spPr>
            <a:xfrm>
              <a:off x="0" y="0"/>
              <a:ext cx="12192000" cy="188913"/>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D377658D-3A97-1E13-A10A-0707A13D818D}"/>
                </a:ext>
              </a:extLst>
            </p:cNvPr>
            <p:cNvSpPr>
              <a:spLocks noChangeAspect="1"/>
            </p:cNvSpPr>
            <p:nvPr userDrawn="1"/>
          </p:nvSpPr>
          <p:spPr>
            <a:xfrm>
              <a:off x="0" y="6489700"/>
              <a:ext cx="12192000" cy="368300"/>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E8D820C-60F8-1F2B-FA57-B98C868C1F9C}"/>
                </a:ext>
              </a:extLst>
            </p:cNvPr>
            <p:cNvSpPr>
              <a:spLocks/>
            </p:cNvSpPr>
            <p:nvPr userDrawn="1"/>
          </p:nvSpPr>
          <p:spPr>
            <a:xfrm>
              <a:off x="11676000" y="0"/>
              <a:ext cx="516000" cy="6858000"/>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4F8D320C-BDB4-6246-5B76-6E04D84D82BD}"/>
                </a:ext>
              </a:extLst>
            </p:cNvPr>
            <p:cNvSpPr>
              <a:spLocks/>
            </p:cNvSpPr>
            <p:nvPr userDrawn="1"/>
          </p:nvSpPr>
          <p:spPr>
            <a:xfrm>
              <a:off x="0" y="0"/>
              <a:ext cx="516000" cy="6858000"/>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636161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橙青_縦二分割">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954996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タイトル 1">
            <a:extLst>
              <a:ext uri="{FF2B5EF4-FFF2-40B4-BE49-F238E27FC236}">
                <a16:creationId xmlns:a16="http://schemas.microsoft.com/office/drawing/2014/main" id="{2FA5B04E-17FE-0F4A-9A61-B9F70CE2AA8C}"/>
              </a:ext>
            </a:extLst>
          </p:cNvPr>
          <p:cNvSpPr>
            <a:spLocks noGrp="1"/>
          </p:cNvSpPr>
          <p:nvPr>
            <p:ph type="title"/>
          </p:nvPr>
        </p:nvSpPr>
        <p:spPr>
          <a:xfrm>
            <a:off x="458373" y="515094"/>
            <a:ext cx="4105389" cy="242787"/>
          </a:xfrm>
          <a:prstGeom prst="rect">
            <a:avLst/>
          </a:prstGeom>
        </p:spPr>
        <p:txBody>
          <a:bodyPr vert="horz" lIns="0" tIns="0" rIns="0" bIns="0"/>
          <a:lstStyle>
            <a:lvl1pPr>
              <a:defRPr spc="120" baseline="0">
                <a:solidFill>
                  <a:schemeClr val="tx1"/>
                </a:solidFill>
                <a:latin typeface="Yu Gothic UI" panose="020B0500000000000000" pitchFamily="34" charset="-128"/>
                <a:ea typeface="Yu Gothic UI" panose="020B0500000000000000" pitchFamily="34" charset="-128"/>
              </a:defRPr>
            </a:lvl1pPr>
          </a:lstStyle>
          <a:p>
            <a:r>
              <a:rPr kumimoji="1" lang="ja-JP" altLang="en-US"/>
              <a:t>マスター タイトルの書式設定</a:t>
            </a:r>
          </a:p>
        </p:txBody>
      </p:sp>
      <p:sp>
        <p:nvSpPr>
          <p:cNvPr id="16" name="テキスト プレースホルダー 3">
            <a:extLst>
              <a:ext uri="{FF2B5EF4-FFF2-40B4-BE49-F238E27FC236}">
                <a16:creationId xmlns:a16="http://schemas.microsoft.com/office/drawing/2014/main" id="{331AE492-9E44-3A43-BEAA-7F2B1585DC2C}"/>
              </a:ext>
            </a:extLst>
          </p:cNvPr>
          <p:cNvSpPr>
            <a:spLocks noGrp="1"/>
          </p:cNvSpPr>
          <p:nvPr>
            <p:ph type="body" sz="half" idx="10"/>
          </p:nvPr>
        </p:nvSpPr>
        <p:spPr>
          <a:xfrm>
            <a:off x="452452" y="932621"/>
            <a:ext cx="11179254" cy="617883"/>
          </a:xfrm>
          <a:prstGeom prst="rect">
            <a:avLst/>
          </a:prstGeom>
        </p:spPr>
        <p:txBody>
          <a:bodyPr lIns="0" tIns="0" rIns="0" bIns="0"/>
          <a:lstStyle>
            <a:lvl1pPr marL="0" indent="0">
              <a:lnSpc>
                <a:spcPct val="130000"/>
              </a:lnSpc>
              <a:spcBef>
                <a:spcPts val="0"/>
              </a:spcBef>
              <a:buNone/>
              <a:defRPr sz="1100" spc="110" baseline="0">
                <a:solidFill>
                  <a:schemeClr val="tx1"/>
                </a:solidFill>
                <a:latin typeface="Yu Gothic UI" panose="020B0500000000000000" pitchFamily="34" charset="-128"/>
                <a:ea typeface="Yu Gothic UI" panose="020B0500000000000000" pitchFamily="34"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7" name="図 6">
            <a:extLst>
              <a:ext uri="{FF2B5EF4-FFF2-40B4-BE49-F238E27FC236}">
                <a16:creationId xmlns:a16="http://schemas.microsoft.com/office/drawing/2014/main" id="{0AD2DD9F-8E20-D549-8231-AA67D3DD319F}"/>
              </a:ext>
            </a:extLst>
          </p:cNvPr>
          <p:cNvPicPr>
            <a:picLocks noChangeAspect="1"/>
          </p:cNvPicPr>
          <p:nvPr userDrawn="1"/>
        </p:nvPicPr>
        <p:blipFill>
          <a:blip r:embed="rId5" cstate="screen">
            <a:alphaModFix amt="45000"/>
            <a:extLst>
              <a:ext uri="{28A0092B-C50C-407E-A947-70E740481C1C}">
                <a14:useLocalDpi xmlns:a14="http://schemas.microsoft.com/office/drawing/2010/main"/>
              </a:ext>
            </a:extLst>
          </a:blip>
          <a:stretch>
            <a:fillRect/>
          </a:stretch>
        </p:blipFill>
        <p:spPr>
          <a:xfrm>
            <a:off x="8727140" y="167966"/>
            <a:ext cx="3308341" cy="217375"/>
          </a:xfrm>
          <a:prstGeom prst="rect">
            <a:avLst/>
          </a:prstGeom>
        </p:spPr>
      </p:pic>
      <p:sp>
        <p:nvSpPr>
          <p:cNvPr id="4" name="正方形/長方形 3">
            <a:extLst>
              <a:ext uri="{FF2B5EF4-FFF2-40B4-BE49-F238E27FC236}">
                <a16:creationId xmlns:a16="http://schemas.microsoft.com/office/drawing/2014/main" id="{EDD07649-6630-82E9-3E48-3D5774BDF062}"/>
              </a:ext>
            </a:extLst>
          </p:cNvPr>
          <p:cNvSpPr/>
          <p:nvPr userDrawn="1"/>
        </p:nvSpPr>
        <p:spPr>
          <a:xfrm rot="10800000">
            <a:off x="0" y="3414883"/>
            <a:ext cx="12192000" cy="3443117"/>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9" name="正方形/長方形 8">
            <a:extLst>
              <a:ext uri="{FF2B5EF4-FFF2-40B4-BE49-F238E27FC236}">
                <a16:creationId xmlns:a16="http://schemas.microsoft.com/office/drawing/2014/main" id="{4C78D958-459C-49F7-666E-B052274BEF5D}"/>
              </a:ext>
            </a:extLst>
          </p:cNvPr>
          <p:cNvSpPr/>
          <p:nvPr userDrawn="1"/>
        </p:nvSpPr>
        <p:spPr>
          <a:xfrm rot="10800000">
            <a:off x="1" y="-2"/>
            <a:ext cx="12191999" cy="3414884"/>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41681302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橙青_横二分割">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1274019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タイトル 1">
            <a:extLst>
              <a:ext uri="{FF2B5EF4-FFF2-40B4-BE49-F238E27FC236}">
                <a16:creationId xmlns:a16="http://schemas.microsoft.com/office/drawing/2014/main" id="{2FA5B04E-17FE-0F4A-9A61-B9F70CE2AA8C}"/>
              </a:ext>
            </a:extLst>
          </p:cNvPr>
          <p:cNvSpPr>
            <a:spLocks noGrp="1"/>
          </p:cNvSpPr>
          <p:nvPr>
            <p:ph type="title"/>
          </p:nvPr>
        </p:nvSpPr>
        <p:spPr>
          <a:xfrm>
            <a:off x="458373" y="515094"/>
            <a:ext cx="4105389" cy="242787"/>
          </a:xfrm>
          <a:prstGeom prst="rect">
            <a:avLst/>
          </a:prstGeom>
        </p:spPr>
        <p:txBody>
          <a:bodyPr vert="horz" lIns="0" tIns="0" rIns="0" bIns="0"/>
          <a:lstStyle>
            <a:lvl1pPr>
              <a:defRPr spc="120" baseline="0">
                <a:solidFill>
                  <a:schemeClr val="tx1"/>
                </a:solidFill>
                <a:latin typeface="Yu Gothic UI" panose="020B0500000000000000" pitchFamily="34" charset="-128"/>
                <a:ea typeface="Yu Gothic UI" panose="020B0500000000000000" pitchFamily="34" charset="-128"/>
              </a:defRPr>
            </a:lvl1pPr>
          </a:lstStyle>
          <a:p>
            <a:r>
              <a:rPr kumimoji="1" lang="ja-JP" altLang="en-US"/>
              <a:t>マスター タイトルの書式設定</a:t>
            </a:r>
          </a:p>
        </p:txBody>
      </p:sp>
      <p:sp>
        <p:nvSpPr>
          <p:cNvPr id="16" name="テキスト プレースホルダー 3">
            <a:extLst>
              <a:ext uri="{FF2B5EF4-FFF2-40B4-BE49-F238E27FC236}">
                <a16:creationId xmlns:a16="http://schemas.microsoft.com/office/drawing/2014/main" id="{331AE492-9E44-3A43-BEAA-7F2B1585DC2C}"/>
              </a:ext>
            </a:extLst>
          </p:cNvPr>
          <p:cNvSpPr>
            <a:spLocks noGrp="1"/>
          </p:cNvSpPr>
          <p:nvPr>
            <p:ph type="body" sz="half" idx="10"/>
          </p:nvPr>
        </p:nvSpPr>
        <p:spPr>
          <a:xfrm>
            <a:off x="452452" y="932621"/>
            <a:ext cx="11179254" cy="617883"/>
          </a:xfrm>
          <a:prstGeom prst="rect">
            <a:avLst/>
          </a:prstGeom>
        </p:spPr>
        <p:txBody>
          <a:bodyPr lIns="0" tIns="0" rIns="0" bIns="0"/>
          <a:lstStyle>
            <a:lvl1pPr marL="0" indent="0">
              <a:lnSpc>
                <a:spcPct val="130000"/>
              </a:lnSpc>
              <a:spcBef>
                <a:spcPts val="0"/>
              </a:spcBef>
              <a:buNone/>
              <a:defRPr sz="1100" spc="110" baseline="0">
                <a:solidFill>
                  <a:schemeClr val="tx1"/>
                </a:solidFill>
                <a:latin typeface="Yu Gothic UI" panose="020B0500000000000000" pitchFamily="34" charset="-128"/>
                <a:ea typeface="Yu Gothic UI" panose="020B0500000000000000" pitchFamily="34"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7" name="図 6">
            <a:extLst>
              <a:ext uri="{FF2B5EF4-FFF2-40B4-BE49-F238E27FC236}">
                <a16:creationId xmlns:a16="http://schemas.microsoft.com/office/drawing/2014/main" id="{0AD2DD9F-8E20-D549-8231-AA67D3DD319F}"/>
              </a:ext>
            </a:extLst>
          </p:cNvPr>
          <p:cNvPicPr>
            <a:picLocks noChangeAspect="1"/>
          </p:cNvPicPr>
          <p:nvPr userDrawn="1"/>
        </p:nvPicPr>
        <p:blipFill>
          <a:blip r:embed="rId5" cstate="screen">
            <a:alphaModFix amt="45000"/>
            <a:extLst>
              <a:ext uri="{28A0092B-C50C-407E-A947-70E740481C1C}">
                <a14:useLocalDpi xmlns:a14="http://schemas.microsoft.com/office/drawing/2010/main"/>
              </a:ext>
            </a:extLst>
          </a:blip>
          <a:stretch>
            <a:fillRect/>
          </a:stretch>
        </p:blipFill>
        <p:spPr>
          <a:xfrm>
            <a:off x="8727140" y="167966"/>
            <a:ext cx="3308341" cy="217375"/>
          </a:xfrm>
          <a:prstGeom prst="rect">
            <a:avLst/>
          </a:prstGeom>
        </p:spPr>
      </p:pic>
      <p:sp>
        <p:nvSpPr>
          <p:cNvPr id="2" name="正方形/長方形 1">
            <a:extLst>
              <a:ext uri="{FF2B5EF4-FFF2-40B4-BE49-F238E27FC236}">
                <a16:creationId xmlns:a16="http://schemas.microsoft.com/office/drawing/2014/main" id="{339C479E-3D99-CD42-83A1-9E98635DDFA0}"/>
              </a:ext>
            </a:extLst>
          </p:cNvPr>
          <p:cNvSpPr/>
          <p:nvPr userDrawn="1"/>
        </p:nvSpPr>
        <p:spPr>
          <a:xfrm>
            <a:off x="0" y="0"/>
            <a:ext cx="6095992" cy="6858000"/>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3" name="正方形/長方形 2">
            <a:extLst>
              <a:ext uri="{FF2B5EF4-FFF2-40B4-BE49-F238E27FC236}">
                <a16:creationId xmlns:a16="http://schemas.microsoft.com/office/drawing/2014/main" id="{B6B37E10-3133-1C8E-DE2E-7E9920A7DF64}"/>
              </a:ext>
            </a:extLst>
          </p:cNvPr>
          <p:cNvSpPr/>
          <p:nvPr userDrawn="1"/>
        </p:nvSpPr>
        <p:spPr>
          <a:xfrm>
            <a:off x="6096008" y="0"/>
            <a:ext cx="6095992" cy="686697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121084984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3276CEA-D53C-5F6D-9754-EF533B5602E8}"/>
              </a:ext>
            </a:extLst>
          </p:cNvPr>
          <p:cNvSpPr/>
          <p:nvPr userDrawn="1"/>
        </p:nvSpPr>
        <p:spPr>
          <a:xfrm>
            <a:off x="11075082" y="6299540"/>
            <a:ext cx="1116918" cy="558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39526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1465212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図 1">
            <a:extLst>
              <a:ext uri="{FF2B5EF4-FFF2-40B4-BE49-F238E27FC236}">
                <a16:creationId xmlns:a16="http://schemas.microsoft.com/office/drawing/2014/main" id="{F8D3B103-BD2A-5E8C-29B7-8B05C4E00737}"/>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3" name="図 2">
            <a:extLst>
              <a:ext uri="{FF2B5EF4-FFF2-40B4-BE49-F238E27FC236}">
                <a16:creationId xmlns:a16="http://schemas.microsoft.com/office/drawing/2014/main" id="{2EC712E3-7EB2-7D75-6F7E-C1BC6BB4140A}"/>
              </a:ext>
            </a:extLst>
          </p:cNvPr>
          <p:cNvPicPr>
            <a:picLocks noChangeAspect="1"/>
          </p:cNvPicPr>
          <p:nvPr userDrawn="1"/>
        </p:nvPicPr>
        <p:blipFill>
          <a:blip r:embed="rId6"/>
          <a:stretch>
            <a:fillRect/>
          </a:stretch>
        </p:blipFill>
        <p:spPr>
          <a:xfrm>
            <a:off x="2133928" y="3166894"/>
            <a:ext cx="7924145" cy="524213"/>
          </a:xfrm>
          <a:prstGeom prst="rect">
            <a:avLst/>
          </a:prstGeom>
        </p:spPr>
      </p:pic>
      <p:grpSp>
        <p:nvGrpSpPr>
          <p:cNvPr id="10" name="グループ化 9">
            <a:extLst>
              <a:ext uri="{FF2B5EF4-FFF2-40B4-BE49-F238E27FC236}">
                <a16:creationId xmlns:a16="http://schemas.microsoft.com/office/drawing/2014/main" id="{52AD7928-CE94-B9B0-DC3D-AEA12AC59608}"/>
              </a:ext>
            </a:extLst>
          </p:cNvPr>
          <p:cNvGrpSpPr/>
          <p:nvPr userDrawn="1"/>
        </p:nvGrpSpPr>
        <p:grpSpPr>
          <a:xfrm>
            <a:off x="2133928" y="3823085"/>
            <a:ext cx="7924146" cy="627096"/>
            <a:chOff x="2133928" y="3873885"/>
            <a:chExt cx="7924146" cy="627096"/>
          </a:xfrm>
        </p:grpSpPr>
        <p:sp>
          <p:nvSpPr>
            <p:cNvPr id="4" name="AutoShape 4">
              <a:extLst>
                <a:ext uri="{FF2B5EF4-FFF2-40B4-BE49-F238E27FC236}">
                  <a16:creationId xmlns:a16="http://schemas.microsoft.com/office/drawing/2014/main" id="{C5334257-1562-1C0E-208E-4BEDC38DA243}"/>
                </a:ext>
              </a:extLst>
            </p:cNvPr>
            <p:cNvSpPr/>
            <p:nvPr userDrawn="1"/>
          </p:nvSpPr>
          <p:spPr>
            <a:xfrm>
              <a:off x="2133928" y="3873885"/>
              <a:ext cx="7924146" cy="627096"/>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alpha val="25098"/>
              </a:srgbClr>
            </a:solidFill>
            <a:ln>
              <a:noFill/>
              <a:prstDash val="solid"/>
            </a:ln>
          </p:spPr>
          <p:txBody>
            <a:bodyPr vert="horz" wrap="square" lIns="53990" tIns="17992" rIns="53990" bIns="17992" anchor="ctr" anchorCtr="0" compatLnSpc="1"/>
            <a:lstStyle/>
            <a:p>
              <a:pPr marL="0" marR="0" lvl="0" indent="0" algn="l" defTabSz="609463" rtl="0" fontAlgn="auto" hangingPunct="1">
                <a:lnSpc>
                  <a:spcPct val="120000"/>
                </a:lnSpc>
                <a:spcBef>
                  <a:spcPts val="600"/>
                </a:spcBef>
                <a:spcAft>
                  <a:spcPts val="0"/>
                </a:spcAft>
                <a:buNone/>
                <a:tabLst>
                  <a:tab pos="57137" algn="l"/>
                </a:tabLst>
                <a:defRPr sz="1800" b="0" i="0" u="none" strike="noStrike" kern="0" cap="none" spc="0" baseline="0">
                  <a:solidFill>
                    <a:srgbClr val="000000"/>
                  </a:solidFill>
                  <a:uFillTx/>
                </a:defRPr>
              </a:pPr>
              <a:r>
                <a:rPr lang="ja-JP" altLang="en-US" sz="1000" b="0" i="0" u="none" strike="noStrike" kern="0" cap="none" spc="0" baseline="0">
                  <a:solidFill>
                    <a:schemeClr val="bg1"/>
                  </a:solidFill>
                  <a:uFillTx/>
                  <a:latin typeface="+mn-ea"/>
                  <a:ea typeface="+mn-ea"/>
                  <a:cs typeface="メイリオ" panose="020B0604030504040204" pitchFamily="50" charset="-128"/>
                </a:rPr>
                <a:t>この資料には、弊社に帰属する企業秘密および極秘情報が含まれています。本資料は、貴社社内関係者のみによって使用されるものとし、</a:t>
              </a:r>
              <a:br>
                <a:rPr lang="en-US" altLang="ja-JP" sz="1000" b="0" i="0" u="none" strike="noStrike" kern="0" cap="none" spc="0" baseline="0">
                  <a:solidFill>
                    <a:schemeClr val="bg1"/>
                  </a:solidFill>
                  <a:uFillTx/>
                  <a:latin typeface="+mn-ea"/>
                  <a:ea typeface="+mn-ea"/>
                  <a:cs typeface="メイリオ" panose="020B0604030504040204" pitchFamily="50" charset="-128"/>
                </a:rPr>
              </a:br>
              <a:r>
                <a:rPr lang="ja-JP" altLang="en-US" sz="1000" b="0" i="0" u="none" strike="noStrike" kern="0" cap="none" spc="0" baseline="0">
                  <a:solidFill>
                    <a:schemeClr val="bg1"/>
                  </a:solidFill>
                  <a:uFillTx/>
                  <a:latin typeface="+mn-ea"/>
                  <a:ea typeface="+mn-ea"/>
                  <a:cs typeface="メイリオ" panose="020B0604030504040204" pitchFamily="50" charset="-128"/>
                </a:rPr>
                <a:t>本資料のいかなる部分についても、株式会社電通コンサルティングの書面による承諾を得ずに、回覧・引用・複製、あるいは貴社外部に配布してはならないものとします。</a:t>
              </a:r>
            </a:p>
          </p:txBody>
        </p:sp>
        <p:sp>
          <p:nvSpPr>
            <p:cNvPr id="8" name="AutoShape 4">
              <a:extLst>
                <a:ext uri="{FF2B5EF4-FFF2-40B4-BE49-F238E27FC236}">
                  <a16:creationId xmlns:a16="http://schemas.microsoft.com/office/drawing/2014/main" id="{B0D1941A-7DC9-2839-6CA5-928283346F2D}"/>
                </a:ext>
              </a:extLst>
            </p:cNvPr>
            <p:cNvSpPr/>
            <p:nvPr userDrawn="1"/>
          </p:nvSpPr>
          <p:spPr>
            <a:xfrm>
              <a:off x="6874791" y="4325248"/>
              <a:ext cx="3183283" cy="17573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noFill/>
            <a:ln>
              <a:noFill/>
              <a:prstDash val="solid"/>
            </a:ln>
          </p:spPr>
          <p:txBody>
            <a:bodyPr vert="horz" wrap="square" lIns="53990" tIns="17992" rIns="53990" bIns="17992" anchor="ctr" anchorCtr="0" compatLnSpc="1">
              <a:spAutoFit/>
            </a:bodyPr>
            <a:lstStyle/>
            <a:p>
              <a:pPr marL="0" marR="0" lvl="0" indent="0" algn="r" defTabSz="609463" rtl="0" fontAlgn="auto" hangingPunct="1">
                <a:lnSpc>
                  <a:spcPct val="120000"/>
                </a:lnSpc>
                <a:spcBef>
                  <a:spcPts val="600"/>
                </a:spcBef>
                <a:spcAft>
                  <a:spcPts val="0"/>
                </a:spcAft>
                <a:buNone/>
                <a:tabLst>
                  <a:tab pos="57137" algn="l"/>
                </a:tabLst>
                <a:defRPr sz="1800" b="0" i="0" u="none" strike="noStrike" kern="0" cap="none" spc="0" baseline="0">
                  <a:solidFill>
                    <a:srgbClr val="000000"/>
                  </a:solidFill>
                  <a:uFillTx/>
                </a:defRPr>
              </a:pPr>
              <a:r>
                <a:rPr lang="en-US" altLang="ja-JP" sz="800" b="1" i="0" u="none" strike="noStrike" kern="0" cap="none" spc="0" baseline="0">
                  <a:solidFill>
                    <a:schemeClr val="bg1"/>
                  </a:solidFill>
                  <a:uFillTx/>
                  <a:latin typeface="+mn-ea"/>
                  <a:ea typeface="+mn-ea"/>
                  <a:cs typeface="メイリオ" panose="020B0604030504040204" pitchFamily="50" charset="-128"/>
                </a:rPr>
                <a:t>©DENTSU CONSULTING INC. All Rights reserved.</a:t>
              </a:r>
            </a:p>
          </p:txBody>
        </p:sp>
      </p:grpSp>
    </p:spTree>
    <p:extLst>
      <p:ext uri="{BB962C8B-B14F-4D97-AF65-F5344CB8AC3E}">
        <p14:creationId xmlns:p14="http://schemas.microsoft.com/office/powerpoint/2010/main" val="159120340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1_表紙_白1">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7719FB67-BBD0-0724-832D-A1B2ABE16850}"/>
              </a:ext>
            </a:extLst>
          </p:cNvPr>
          <p:cNvSpPr>
            <a:spLocks noGrp="1"/>
          </p:cNvSpPr>
          <p:nvPr>
            <p:ph type="body" sz="quarter" idx="14" hasCustomPrompt="1"/>
          </p:nvPr>
        </p:nvSpPr>
        <p:spPr>
          <a:xfrm>
            <a:off x="874712" y="1004247"/>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クライアント名</a:t>
            </a:r>
            <a:r>
              <a:rPr kumimoji="1" lang="en-US" altLang="ja-JP"/>
              <a:t>] </a:t>
            </a:r>
            <a:r>
              <a:rPr kumimoji="1" lang="ja-JP" altLang="en-US"/>
              <a:t>御中</a:t>
            </a:r>
            <a:endParaRPr kumimoji="1" lang="en-US" altLang="ja-JP"/>
          </a:p>
        </p:txBody>
      </p:sp>
      <p:sp>
        <p:nvSpPr>
          <p:cNvPr id="8" name="テキスト プレースホルダー 7">
            <a:extLst>
              <a:ext uri="{FF2B5EF4-FFF2-40B4-BE49-F238E27FC236}">
                <a16:creationId xmlns:a16="http://schemas.microsoft.com/office/drawing/2014/main" id="{82CD2F74-6652-B649-7BEC-53E125848530}"/>
              </a:ext>
            </a:extLst>
          </p:cNvPr>
          <p:cNvSpPr>
            <a:spLocks noGrp="1"/>
          </p:cNvSpPr>
          <p:nvPr>
            <p:ph type="body" sz="quarter" idx="15" hasCustomPrompt="1"/>
          </p:nvPr>
        </p:nvSpPr>
        <p:spPr>
          <a:xfrm>
            <a:off x="874710" y="2701925"/>
            <a:ext cx="10378728" cy="720725"/>
          </a:xfrm>
          <a:prstGeom prst="rect">
            <a:avLst/>
          </a:prstGeom>
        </p:spPr>
        <p:txBody>
          <a:bodyPr anchor="b"/>
          <a:lstStyle>
            <a:lvl1pPr marL="0" indent="0">
              <a:buNone/>
              <a:defRPr sz="4000" b="1"/>
            </a:lvl1pPr>
          </a:lstStyle>
          <a:p>
            <a:pPr lvl="0"/>
            <a:r>
              <a:rPr kumimoji="1" lang="en-US" altLang="ja-JP"/>
              <a:t>[</a:t>
            </a:r>
            <a:r>
              <a:rPr kumimoji="1" lang="ja-JP" altLang="en-US"/>
              <a:t>プレゼンタイトル</a:t>
            </a:r>
            <a:r>
              <a:rPr kumimoji="1" lang="en-US" altLang="ja-JP"/>
              <a:t>]</a:t>
            </a:r>
            <a:endParaRPr kumimoji="1" lang="ja-JP" altLang="en-US"/>
          </a:p>
        </p:txBody>
      </p:sp>
      <p:sp>
        <p:nvSpPr>
          <p:cNvPr id="10" name="テキスト プレースホルダー 4">
            <a:extLst>
              <a:ext uri="{FF2B5EF4-FFF2-40B4-BE49-F238E27FC236}">
                <a16:creationId xmlns:a16="http://schemas.microsoft.com/office/drawing/2014/main" id="{72882FEE-3300-47D4-3933-9B0FC7252B2F}"/>
              </a:ext>
            </a:extLst>
          </p:cNvPr>
          <p:cNvSpPr>
            <a:spLocks noGrp="1"/>
          </p:cNvSpPr>
          <p:nvPr>
            <p:ph type="body" sz="quarter" idx="17" hasCustomPrompt="1"/>
          </p:nvPr>
        </p:nvSpPr>
        <p:spPr>
          <a:xfrm>
            <a:off x="874712" y="342900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20XX.XX.XX</a:t>
            </a:r>
          </a:p>
        </p:txBody>
      </p:sp>
      <p:sp>
        <p:nvSpPr>
          <p:cNvPr id="13" name="AutoShape 6">
            <a:extLst>
              <a:ext uri="{FF2B5EF4-FFF2-40B4-BE49-F238E27FC236}">
                <a16:creationId xmlns:a16="http://schemas.microsoft.com/office/drawing/2014/main" id="{5B9E5A99-BD23-D2CE-A52C-8A92452C392C}"/>
              </a:ext>
            </a:extLst>
          </p:cNvPr>
          <p:cNvSpPr/>
          <p:nvPr userDrawn="1"/>
        </p:nvSpPr>
        <p:spPr>
          <a:xfrm>
            <a:off x="7996463" y="5703190"/>
            <a:ext cx="3900632" cy="15625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a:noFill/>
            <a:prstDash val="solid"/>
          </a:ln>
        </p:spPr>
        <p:txBody>
          <a:bodyPr vert="horz" wrap="square" lIns="17992" tIns="17992" rIns="17992" bIns="17992" anchor="ctr" anchorCtr="1" compatLnSpc="1"/>
          <a:lstStyle/>
          <a:p>
            <a:pPr marL="0" marR="0" lvl="0" indent="0" algn="ctr" defTabSz="609463" rtl="0" fontAlgn="auto" hangingPunct="1">
              <a:lnSpc>
                <a:spcPct val="110000"/>
              </a:lnSpc>
              <a:spcBef>
                <a:spcPts val="200"/>
              </a:spcBef>
              <a:spcAft>
                <a:spcPts val="0"/>
              </a:spcAft>
              <a:buNone/>
              <a:tabLst>
                <a:tab pos="57137" algn="l"/>
              </a:tabLst>
              <a:defRPr sz="1800" b="0" i="0" u="none" strike="noStrike" kern="0" cap="none" spc="0" baseline="0">
                <a:solidFill>
                  <a:srgbClr val="000000"/>
                </a:solidFill>
                <a:uFillTx/>
              </a:defRPr>
            </a:pPr>
            <a:endParaRPr lang="en-US" altLang="ja-JP" sz="800" b="0" i="0" u="none" strike="noStrike" kern="0" cap="none" spc="0" baseline="0">
              <a:solidFill>
                <a:schemeClr val="tx1"/>
              </a:solidFill>
              <a:uFillTx/>
              <a:latin typeface="+mn-ea"/>
              <a:ea typeface="+mn-ea"/>
            </a:endParaRPr>
          </a:p>
        </p:txBody>
      </p:sp>
      <p:pic>
        <p:nvPicPr>
          <p:cNvPr id="14" name="Picture 28" descr="ロゴ規定">
            <a:extLst>
              <a:ext uri="{FF2B5EF4-FFF2-40B4-BE49-F238E27FC236}">
                <a16:creationId xmlns:a16="http://schemas.microsoft.com/office/drawing/2014/main" id="{AE00D6E5-2E99-929A-B8C7-7DB6F91CBE37}"/>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31632" y="4069640"/>
            <a:ext cx="3013713" cy="38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a:extLst>
              <a:ext uri="{FF2B5EF4-FFF2-40B4-BE49-F238E27FC236}">
                <a16:creationId xmlns:a16="http://schemas.microsoft.com/office/drawing/2014/main" id="{EAB4C840-03D3-CEAC-13B2-F744BFFAA942}"/>
              </a:ext>
            </a:extLst>
          </p:cNvPr>
          <p:cNvSpPr/>
          <p:nvPr userDrawn="1"/>
        </p:nvSpPr>
        <p:spPr>
          <a:xfrm>
            <a:off x="10893020" y="6407748"/>
            <a:ext cx="908263" cy="38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nvGrpSpPr>
          <p:cNvPr id="11" name="グループ化 10">
            <a:extLst>
              <a:ext uri="{FF2B5EF4-FFF2-40B4-BE49-F238E27FC236}">
                <a16:creationId xmlns:a16="http://schemas.microsoft.com/office/drawing/2014/main" id="{ABD226F4-2D96-9381-9C39-E601DFF7DCA1}"/>
              </a:ext>
            </a:extLst>
          </p:cNvPr>
          <p:cNvGrpSpPr/>
          <p:nvPr userDrawn="1"/>
        </p:nvGrpSpPr>
        <p:grpSpPr>
          <a:xfrm>
            <a:off x="876000" y="6205358"/>
            <a:ext cx="10440000" cy="330645"/>
            <a:chOff x="874711" y="6205358"/>
            <a:chExt cx="10841038" cy="330645"/>
          </a:xfrm>
        </p:grpSpPr>
        <p:sp>
          <p:nvSpPr>
            <p:cNvPr id="12" name="AutoShape 4">
              <a:extLst>
                <a:ext uri="{FF2B5EF4-FFF2-40B4-BE49-F238E27FC236}">
                  <a16:creationId xmlns:a16="http://schemas.microsoft.com/office/drawing/2014/main" id="{F6D54DAE-69EE-20D5-8FAD-3310194AF284}"/>
                </a:ext>
              </a:extLst>
            </p:cNvPr>
            <p:cNvSpPr/>
            <p:nvPr userDrawn="1"/>
          </p:nvSpPr>
          <p:spPr>
            <a:xfrm>
              <a:off x="874711" y="6243458"/>
              <a:ext cx="10841038" cy="292545"/>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a:noFill/>
              <a:prstDash val="solid"/>
            </a:ln>
          </p:spPr>
          <p:txBody>
            <a:bodyPr vert="horz" wrap="square" lIns="53990" tIns="17992" rIns="53990" bIns="17992" anchor="ctr" anchorCtr="0" compatLnSpc="1"/>
            <a:lstStyle/>
            <a:p>
              <a:pPr marL="0" marR="0" lvl="0" indent="0" algn="l" defTabSz="609463" rtl="0" fontAlgn="auto" hangingPunct="1">
                <a:lnSpc>
                  <a:spcPct val="110000"/>
                </a:lnSpc>
                <a:spcBef>
                  <a:spcPts val="0"/>
                </a:spcBef>
                <a:spcAft>
                  <a:spcPts val="0"/>
                </a:spcAft>
                <a:buNone/>
                <a:tabLst>
                  <a:tab pos="57137" algn="l"/>
                </a:tabLst>
                <a:defRPr sz="1800" b="0" i="0" u="none" strike="noStrike" kern="0" cap="none" spc="0" baseline="0">
                  <a:solidFill>
                    <a:srgbClr val="000000"/>
                  </a:solidFill>
                  <a:uFillTx/>
                </a:defRPr>
              </a:pPr>
              <a:r>
                <a:rPr lang="en-US" altLang="ja-JP" sz="800" b="0" i="0" u="none" strike="noStrike" kern="0" cap="none" spc="0" baseline="0">
                  <a:solidFill>
                    <a:schemeClr val="tx1">
                      <a:lumMod val="50000"/>
                      <a:lumOff val="50000"/>
                    </a:schemeClr>
                  </a:solidFill>
                  <a:uFillTx/>
                  <a:latin typeface="+mn-ea"/>
                  <a:ea typeface="+mn-ea"/>
                  <a:cs typeface="メイリオ" panose="020B0604030504040204" pitchFamily="50" charset="-128"/>
                </a:rPr>
                <a:t>©DENTSU CONSULTING INC. All Rights reserved. | </a:t>
              </a:r>
              <a:r>
                <a:rPr lang="ja-JP" altLang="en-US" sz="800" b="0" i="0" u="none" strike="noStrike" kern="0" cap="none" spc="0" baseline="0">
                  <a:solidFill>
                    <a:schemeClr val="tx1">
                      <a:lumMod val="50000"/>
                      <a:lumOff val="50000"/>
                    </a:schemeClr>
                  </a:solidFill>
                  <a:uFillTx/>
                  <a:latin typeface="+mn-ea"/>
                  <a:ea typeface="+mn-ea"/>
                  <a:cs typeface="メイリオ" panose="020B0604030504040204" pitchFamily="50" charset="-128"/>
                </a:rPr>
                <a:t>この資料には、弊社に帰属する企業秘密および極秘情報が含まれています。本資料は貴社社内関係者のみによって使用されるものとし、本資料のいかなる部分についても、</a:t>
              </a:r>
              <a:br>
                <a:rPr lang="en-US" altLang="ja-JP" sz="800" b="0" i="0" u="none" strike="noStrike" kern="0" cap="none" spc="0" baseline="0">
                  <a:solidFill>
                    <a:schemeClr val="tx1">
                      <a:lumMod val="50000"/>
                      <a:lumOff val="50000"/>
                    </a:schemeClr>
                  </a:solidFill>
                  <a:uFillTx/>
                  <a:latin typeface="+mn-ea"/>
                  <a:ea typeface="+mn-ea"/>
                  <a:cs typeface="メイリオ" panose="020B0604030504040204" pitchFamily="50" charset="-128"/>
                </a:rPr>
              </a:br>
              <a:r>
                <a:rPr lang="ja-JP" altLang="en-US" sz="800" b="0" i="0" u="none" strike="noStrike" kern="0" cap="none" spc="0" baseline="0">
                  <a:solidFill>
                    <a:schemeClr val="tx1">
                      <a:lumMod val="50000"/>
                      <a:lumOff val="50000"/>
                    </a:schemeClr>
                  </a:solidFill>
                  <a:uFillTx/>
                  <a:latin typeface="+mn-ea"/>
                  <a:ea typeface="+mn-ea"/>
                  <a:cs typeface="メイリオ" panose="020B0604030504040204" pitchFamily="50" charset="-128"/>
                </a:rPr>
                <a:t>株式会社電通コンサルティングの書面による承諾を得ずに、回覧・引用・複製、あるいは貴社外部に配布してはならないものとします。</a:t>
              </a:r>
            </a:p>
          </p:txBody>
        </p:sp>
        <p:cxnSp>
          <p:nvCxnSpPr>
            <p:cNvPr id="4" name="直線コネクタ 3">
              <a:extLst>
                <a:ext uri="{FF2B5EF4-FFF2-40B4-BE49-F238E27FC236}">
                  <a16:creationId xmlns:a16="http://schemas.microsoft.com/office/drawing/2014/main" id="{842B7042-5747-7FD4-E2E2-6A6E427BD764}"/>
                </a:ext>
              </a:extLst>
            </p:cNvPr>
            <p:cNvCxnSpPr>
              <a:cxnSpLocks/>
            </p:cNvCxnSpPr>
            <p:nvPr userDrawn="1"/>
          </p:nvCxnSpPr>
          <p:spPr>
            <a:xfrm>
              <a:off x="874711" y="6205358"/>
              <a:ext cx="1084103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0292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1_表紙_白2">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7719FB67-BBD0-0724-832D-A1B2ABE16850}"/>
              </a:ext>
            </a:extLst>
          </p:cNvPr>
          <p:cNvSpPr>
            <a:spLocks noGrp="1"/>
          </p:cNvSpPr>
          <p:nvPr>
            <p:ph type="body" sz="quarter" idx="14" hasCustomPrompt="1"/>
          </p:nvPr>
        </p:nvSpPr>
        <p:spPr>
          <a:xfrm>
            <a:off x="874712" y="1004247"/>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クライアント名</a:t>
            </a:r>
            <a:r>
              <a:rPr kumimoji="1" lang="en-US" altLang="ja-JP"/>
              <a:t>] </a:t>
            </a:r>
            <a:r>
              <a:rPr kumimoji="1" lang="ja-JP" altLang="en-US"/>
              <a:t>御中</a:t>
            </a:r>
            <a:endParaRPr kumimoji="1" lang="en-US" altLang="ja-JP"/>
          </a:p>
        </p:txBody>
      </p:sp>
      <p:sp>
        <p:nvSpPr>
          <p:cNvPr id="8" name="テキスト プレースホルダー 7">
            <a:extLst>
              <a:ext uri="{FF2B5EF4-FFF2-40B4-BE49-F238E27FC236}">
                <a16:creationId xmlns:a16="http://schemas.microsoft.com/office/drawing/2014/main" id="{82CD2F74-6652-B649-7BEC-53E125848530}"/>
              </a:ext>
            </a:extLst>
          </p:cNvPr>
          <p:cNvSpPr>
            <a:spLocks noGrp="1"/>
          </p:cNvSpPr>
          <p:nvPr>
            <p:ph type="body" sz="quarter" idx="15" hasCustomPrompt="1"/>
          </p:nvPr>
        </p:nvSpPr>
        <p:spPr>
          <a:xfrm>
            <a:off x="874711" y="2701925"/>
            <a:ext cx="10378800" cy="720725"/>
          </a:xfrm>
          <a:prstGeom prst="rect">
            <a:avLst/>
          </a:prstGeom>
        </p:spPr>
        <p:txBody>
          <a:bodyPr anchor="b"/>
          <a:lstStyle>
            <a:lvl1pPr marL="0" indent="0">
              <a:buNone/>
              <a:defRPr sz="4000" b="1"/>
            </a:lvl1pPr>
          </a:lstStyle>
          <a:p>
            <a:pPr lvl="0"/>
            <a:r>
              <a:rPr kumimoji="1" lang="en-US" altLang="ja-JP"/>
              <a:t>[</a:t>
            </a:r>
            <a:r>
              <a:rPr kumimoji="1" lang="ja-JP" altLang="en-US"/>
              <a:t>プレゼンタイトル</a:t>
            </a:r>
            <a:r>
              <a:rPr kumimoji="1" lang="en-US" altLang="ja-JP"/>
              <a:t>]</a:t>
            </a:r>
            <a:endParaRPr kumimoji="1" lang="ja-JP" altLang="en-US"/>
          </a:p>
        </p:txBody>
      </p:sp>
      <p:sp>
        <p:nvSpPr>
          <p:cNvPr id="10" name="テキスト プレースホルダー 4">
            <a:extLst>
              <a:ext uri="{FF2B5EF4-FFF2-40B4-BE49-F238E27FC236}">
                <a16:creationId xmlns:a16="http://schemas.microsoft.com/office/drawing/2014/main" id="{72882FEE-3300-47D4-3933-9B0FC7252B2F}"/>
              </a:ext>
            </a:extLst>
          </p:cNvPr>
          <p:cNvSpPr>
            <a:spLocks noGrp="1"/>
          </p:cNvSpPr>
          <p:nvPr>
            <p:ph type="body" sz="quarter" idx="17" hasCustomPrompt="1"/>
          </p:nvPr>
        </p:nvSpPr>
        <p:spPr>
          <a:xfrm>
            <a:off x="874712" y="4014269"/>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提案主体</a:t>
            </a:r>
            <a:r>
              <a:rPr kumimoji="1" lang="en-US" altLang="ja-JP"/>
              <a:t>]</a:t>
            </a:r>
          </a:p>
        </p:txBody>
      </p:sp>
      <p:sp>
        <p:nvSpPr>
          <p:cNvPr id="2" name="テキスト プレースホルダー 4">
            <a:extLst>
              <a:ext uri="{FF2B5EF4-FFF2-40B4-BE49-F238E27FC236}">
                <a16:creationId xmlns:a16="http://schemas.microsoft.com/office/drawing/2014/main" id="{A398B84F-CF22-688B-249C-2605EBC77E17}"/>
              </a:ext>
            </a:extLst>
          </p:cNvPr>
          <p:cNvSpPr>
            <a:spLocks noGrp="1"/>
          </p:cNvSpPr>
          <p:nvPr>
            <p:ph type="body" sz="quarter" idx="18" hasCustomPrompt="1"/>
          </p:nvPr>
        </p:nvSpPr>
        <p:spPr>
          <a:xfrm>
            <a:off x="874712" y="342900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20XX.XX.XX</a:t>
            </a:r>
          </a:p>
        </p:txBody>
      </p:sp>
      <p:sp>
        <p:nvSpPr>
          <p:cNvPr id="3" name="正方形/長方形 2">
            <a:extLst>
              <a:ext uri="{FF2B5EF4-FFF2-40B4-BE49-F238E27FC236}">
                <a16:creationId xmlns:a16="http://schemas.microsoft.com/office/drawing/2014/main" id="{04CF202A-F157-58B9-DFD6-8AE766B40945}"/>
              </a:ext>
            </a:extLst>
          </p:cNvPr>
          <p:cNvSpPr/>
          <p:nvPr userDrawn="1"/>
        </p:nvSpPr>
        <p:spPr>
          <a:xfrm>
            <a:off x="10893020" y="6407748"/>
            <a:ext cx="908263" cy="38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2744156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1_表紙_背景画像挿入">
    <p:spTree>
      <p:nvGrpSpPr>
        <p:cNvPr id="1" name=""/>
        <p:cNvGrpSpPr/>
        <p:nvPr/>
      </p:nvGrpSpPr>
      <p:grpSpPr>
        <a:xfrm>
          <a:off x="0" y="0"/>
          <a:ext cx="0" cy="0"/>
          <a:chOff x="0" y="0"/>
          <a:chExt cx="0" cy="0"/>
        </a:xfrm>
      </p:grpSpPr>
      <p:sp>
        <p:nvSpPr>
          <p:cNvPr id="9" name="図プレースホルダー 8">
            <a:extLst>
              <a:ext uri="{FF2B5EF4-FFF2-40B4-BE49-F238E27FC236}">
                <a16:creationId xmlns:a16="http://schemas.microsoft.com/office/drawing/2014/main" id="{A5DC5925-A833-4A71-F89A-1C629BD3850E}"/>
              </a:ext>
            </a:extLst>
          </p:cNvPr>
          <p:cNvSpPr>
            <a:spLocks noGrp="1"/>
          </p:cNvSpPr>
          <p:nvPr>
            <p:ph type="pic" sz="quarter" idx="18" hasCustomPrompt="1"/>
          </p:nvPr>
        </p:nvSpPr>
        <p:spPr>
          <a:xfrm>
            <a:off x="0" y="0"/>
            <a:ext cx="12192000" cy="6858000"/>
          </a:xfrm>
          <a:prstGeom prst="rect">
            <a:avLst/>
          </a:prstGeom>
          <a:solidFill>
            <a:schemeClr val="bg1">
              <a:lumMod val="85000"/>
            </a:schemeClr>
          </a:solidFill>
          <a:ln>
            <a:noFill/>
          </a:ln>
        </p:spPr>
        <p:txBody>
          <a:bodyPr/>
          <a:lstStyle>
            <a:lvl1pPr>
              <a:defRPr sz="2000" b="1">
                <a:solidFill>
                  <a:schemeClr val="tx2"/>
                </a:solidFill>
              </a:defRPr>
            </a:lvl1pPr>
          </a:lstStyle>
          <a:p>
            <a:r>
              <a:rPr kumimoji="1" lang="ja-JP" altLang="en-US"/>
              <a:t>中央のアイコンをクリックして背景に図を挿入 </a:t>
            </a:r>
            <a:r>
              <a:rPr kumimoji="1" lang="en-US" altLang="ja-JP"/>
              <a:t>/ </a:t>
            </a:r>
            <a:r>
              <a:rPr kumimoji="1" lang="ja-JP" altLang="en-US"/>
              <a:t>不要な場合は削除</a:t>
            </a:r>
          </a:p>
        </p:txBody>
      </p:sp>
      <p:sp>
        <p:nvSpPr>
          <p:cNvPr id="5" name="テキスト プレースホルダー 4">
            <a:extLst>
              <a:ext uri="{FF2B5EF4-FFF2-40B4-BE49-F238E27FC236}">
                <a16:creationId xmlns:a16="http://schemas.microsoft.com/office/drawing/2014/main" id="{7719FB67-BBD0-0724-832D-A1B2ABE16850}"/>
              </a:ext>
            </a:extLst>
          </p:cNvPr>
          <p:cNvSpPr>
            <a:spLocks noGrp="1"/>
          </p:cNvSpPr>
          <p:nvPr>
            <p:ph type="body" sz="quarter" idx="14" hasCustomPrompt="1"/>
          </p:nvPr>
        </p:nvSpPr>
        <p:spPr>
          <a:xfrm>
            <a:off x="874712" y="1004247"/>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クライアント名</a:t>
            </a:r>
            <a:r>
              <a:rPr kumimoji="1" lang="en-US" altLang="ja-JP"/>
              <a:t>] </a:t>
            </a:r>
            <a:r>
              <a:rPr kumimoji="1" lang="ja-JP" altLang="en-US"/>
              <a:t>御中</a:t>
            </a:r>
            <a:endParaRPr kumimoji="1" lang="en-US" altLang="ja-JP"/>
          </a:p>
        </p:txBody>
      </p:sp>
      <p:sp>
        <p:nvSpPr>
          <p:cNvPr id="8" name="テキスト プレースホルダー 7">
            <a:extLst>
              <a:ext uri="{FF2B5EF4-FFF2-40B4-BE49-F238E27FC236}">
                <a16:creationId xmlns:a16="http://schemas.microsoft.com/office/drawing/2014/main" id="{82CD2F74-6652-B649-7BEC-53E125848530}"/>
              </a:ext>
            </a:extLst>
          </p:cNvPr>
          <p:cNvSpPr>
            <a:spLocks noGrp="1"/>
          </p:cNvSpPr>
          <p:nvPr>
            <p:ph type="body" sz="quarter" idx="15" hasCustomPrompt="1"/>
          </p:nvPr>
        </p:nvSpPr>
        <p:spPr>
          <a:xfrm>
            <a:off x="874711" y="2701925"/>
            <a:ext cx="10378800" cy="720725"/>
          </a:xfrm>
          <a:prstGeom prst="rect">
            <a:avLst/>
          </a:prstGeom>
        </p:spPr>
        <p:txBody>
          <a:bodyPr anchor="b"/>
          <a:lstStyle>
            <a:lvl1pPr marL="0" indent="0">
              <a:buNone/>
              <a:defRPr sz="4000" b="1"/>
            </a:lvl1pPr>
          </a:lstStyle>
          <a:p>
            <a:pPr lvl="0"/>
            <a:r>
              <a:rPr kumimoji="1" lang="en-US" altLang="ja-JP"/>
              <a:t>[</a:t>
            </a:r>
            <a:r>
              <a:rPr kumimoji="1" lang="ja-JP" altLang="en-US"/>
              <a:t>プレゼンタイトル</a:t>
            </a:r>
            <a:r>
              <a:rPr kumimoji="1" lang="en-US" altLang="ja-JP"/>
              <a:t>]</a:t>
            </a:r>
            <a:endParaRPr kumimoji="1" lang="ja-JP" altLang="en-US"/>
          </a:p>
        </p:txBody>
      </p:sp>
      <p:sp>
        <p:nvSpPr>
          <p:cNvPr id="11" name="テキスト プレースホルダー 4">
            <a:extLst>
              <a:ext uri="{FF2B5EF4-FFF2-40B4-BE49-F238E27FC236}">
                <a16:creationId xmlns:a16="http://schemas.microsoft.com/office/drawing/2014/main" id="{B5054B11-C2F5-7CED-915A-D34DF109EEDC}"/>
              </a:ext>
            </a:extLst>
          </p:cNvPr>
          <p:cNvSpPr>
            <a:spLocks noGrp="1"/>
          </p:cNvSpPr>
          <p:nvPr>
            <p:ph type="body" sz="quarter" idx="17" hasCustomPrompt="1"/>
          </p:nvPr>
        </p:nvSpPr>
        <p:spPr>
          <a:xfrm>
            <a:off x="874712" y="401607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提案主体</a:t>
            </a:r>
            <a:r>
              <a:rPr kumimoji="1" lang="en-US" altLang="ja-JP"/>
              <a:t>]</a:t>
            </a:r>
          </a:p>
        </p:txBody>
      </p:sp>
      <p:sp>
        <p:nvSpPr>
          <p:cNvPr id="12" name="テキスト プレースホルダー 4">
            <a:extLst>
              <a:ext uri="{FF2B5EF4-FFF2-40B4-BE49-F238E27FC236}">
                <a16:creationId xmlns:a16="http://schemas.microsoft.com/office/drawing/2014/main" id="{D6C2DE52-A57B-4E53-E9A5-73439B8600EA}"/>
              </a:ext>
            </a:extLst>
          </p:cNvPr>
          <p:cNvSpPr>
            <a:spLocks noGrp="1"/>
          </p:cNvSpPr>
          <p:nvPr>
            <p:ph type="body" sz="quarter" idx="19" hasCustomPrompt="1"/>
          </p:nvPr>
        </p:nvSpPr>
        <p:spPr>
          <a:xfrm>
            <a:off x="874712" y="342900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20XX.XX.XX</a:t>
            </a:r>
          </a:p>
        </p:txBody>
      </p:sp>
    </p:spTree>
    <p:extLst>
      <p:ext uri="{BB962C8B-B14F-4D97-AF65-F5344CB8AC3E}">
        <p14:creationId xmlns:p14="http://schemas.microsoft.com/office/powerpoint/2010/main" val="1275448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表紙_白2">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7719FB67-BBD0-0724-832D-A1B2ABE16850}"/>
              </a:ext>
            </a:extLst>
          </p:cNvPr>
          <p:cNvSpPr>
            <a:spLocks noGrp="1"/>
          </p:cNvSpPr>
          <p:nvPr>
            <p:ph type="body" sz="quarter" idx="14" hasCustomPrompt="1"/>
          </p:nvPr>
        </p:nvSpPr>
        <p:spPr>
          <a:xfrm>
            <a:off x="874712" y="1004247"/>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クライアント名</a:t>
            </a:r>
            <a:r>
              <a:rPr kumimoji="1" lang="en-US" altLang="ja-JP"/>
              <a:t>] </a:t>
            </a:r>
            <a:r>
              <a:rPr kumimoji="1" lang="ja-JP" altLang="en-US"/>
              <a:t>御中</a:t>
            </a:r>
            <a:endParaRPr kumimoji="1" lang="en-US" altLang="ja-JP"/>
          </a:p>
        </p:txBody>
      </p:sp>
      <p:sp>
        <p:nvSpPr>
          <p:cNvPr id="8" name="テキスト プレースホルダー 7">
            <a:extLst>
              <a:ext uri="{FF2B5EF4-FFF2-40B4-BE49-F238E27FC236}">
                <a16:creationId xmlns:a16="http://schemas.microsoft.com/office/drawing/2014/main" id="{82CD2F74-6652-B649-7BEC-53E125848530}"/>
              </a:ext>
            </a:extLst>
          </p:cNvPr>
          <p:cNvSpPr>
            <a:spLocks noGrp="1"/>
          </p:cNvSpPr>
          <p:nvPr>
            <p:ph type="body" sz="quarter" idx="15" hasCustomPrompt="1"/>
          </p:nvPr>
        </p:nvSpPr>
        <p:spPr>
          <a:xfrm>
            <a:off x="874711" y="2701925"/>
            <a:ext cx="10378800" cy="720725"/>
          </a:xfrm>
          <a:prstGeom prst="rect">
            <a:avLst/>
          </a:prstGeom>
        </p:spPr>
        <p:txBody>
          <a:bodyPr anchor="b"/>
          <a:lstStyle>
            <a:lvl1pPr marL="0" indent="0">
              <a:buNone/>
              <a:defRPr sz="4000" b="1"/>
            </a:lvl1pPr>
          </a:lstStyle>
          <a:p>
            <a:pPr lvl="0"/>
            <a:r>
              <a:rPr kumimoji="1" lang="en-US" altLang="ja-JP"/>
              <a:t>[</a:t>
            </a:r>
            <a:r>
              <a:rPr kumimoji="1" lang="ja-JP" altLang="en-US"/>
              <a:t>プレゼンタイトル</a:t>
            </a:r>
            <a:r>
              <a:rPr kumimoji="1" lang="en-US" altLang="ja-JP"/>
              <a:t>]</a:t>
            </a:r>
            <a:endParaRPr kumimoji="1" lang="ja-JP" altLang="en-US"/>
          </a:p>
        </p:txBody>
      </p:sp>
      <p:sp>
        <p:nvSpPr>
          <p:cNvPr id="10" name="テキスト プレースホルダー 4">
            <a:extLst>
              <a:ext uri="{FF2B5EF4-FFF2-40B4-BE49-F238E27FC236}">
                <a16:creationId xmlns:a16="http://schemas.microsoft.com/office/drawing/2014/main" id="{72882FEE-3300-47D4-3933-9B0FC7252B2F}"/>
              </a:ext>
            </a:extLst>
          </p:cNvPr>
          <p:cNvSpPr>
            <a:spLocks noGrp="1"/>
          </p:cNvSpPr>
          <p:nvPr>
            <p:ph type="body" sz="quarter" idx="17" hasCustomPrompt="1"/>
          </p:nvPr>
        </p:nvSpPr>
        <p:spPr>
          <a:xfrm>
            <a:off x="874712" y="4014269"/>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提案主体</a:t>
            </a:r>
            <a:r>
              <a:rPr kumimoji="1" lang="en-US" altLang="ja-JP"/>
              <a:t>]</a:t>
            </a:r>
          </a:p>
        </p:txBody>
      </p:sp>
      <p:sp>
        <p:nvSpPr>
          <p:cNvPr id="2" name="テキスト プレースホルダー 4">
            <a:extLst>
              <a:ext uri="{FF2B5EF4-FFF2-40B4-BE49-F238E27FC236}">
                <a16:creationId xmlns:a16="http://schemas.microsoft.com/office/drawing/2014/main" id="{A398B84F-CF22-688B-249C-2605EBC77E17}"/>
              </a:ext>
            </a:extLst>
          </p:cNvPr>
          <p:cNvSpPr>
            <a:spLocks noGrp="1"/>
          </p:cNvSpPr>
          <p:nvPr>
            <p:ph type="body" sz="quarter" idx="18" hasCustomPrompt="1"/>
          </p:nvPr>
        </p:nvSpPr>
        <p:spPr>
          <a:xfrm>
            <a:off x="874712" y="342900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20XX.XX.XX</a:t>
            </a:r>
          </a:p>
        </p:txBody>
      </p:sp>
      <p:sp>
        <p:nvSpPr>
          <p:cNvPr id="3" name="正方形/長方形 2">
            <a:extLst>
              <a:ext uri="{FF2B5EF4-FFF2-40B4-BE49-F238E27FC236}">
                <a16:creationId xmlns:a16="http://schemas.microsoft.com/office/drawing/2014/main" id="{04CF202A-F157-58B9-DFD6-8AE766B40945}"/>
              </a:ext>
            </a:extLst>
          </p:cNvPr>
          <p:cNvSpPr/>
          <p:nvPr userDrawn="1"/>
        </p:nvSpPr>
        <p:spPr>
          <a:xfrm>
            <a:off x="10893020" y="6407748"/>
            <a:ext cx="908263" cy="38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364614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3_基本02白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226506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図 14">
            <a:extLst>
              <a:ext uri="{FF2B5EF4-FFF2-40B4-BE49-F238E27FC236}">
                <a16:creationId xmlns:a16="http://schemas.microsoft.com/office/drawing/2014/main" id="{EFD5CB82-F1CE-9331-9429-E46641AC757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6000" y="6594688"/>
            <a:ext cx="1332352" cy="86090"/>
          </a:xfrm>
          <a:prstGeom prst="rect">
            <a:avLst/>
          </a:prstGeom>
        </p:spPr>
      </p:pic>
      <p:sp>
        <p:nvSpPr>
          <p:cNvPr id="16" name="テキスト ボックス 15">
            <a:extLst>
              <a:ext uri="{FF2B5EF4-FFF2-40B4-BE49-F238E27FC236}">
                <a16:creationId xmlns:a16="http://schemas.microsoft.com/office/drawing/2014/main" id="{18F9F271-B871-F8F2-2121-9DDC45FF86E8}"/>
              </a:ext>
            </a:extLst>
          </p:cNvPr>
          <p:cNvSpPr txBox="1"/>
          <p:nvPr userDrawn="1"/>
        </p:nvSpPr>
        <p:spPr>
          <a:xfrm>
            <a:off x="4451822" y="6578052"/>
            <a:ext cx="3288357" cy="153888"/>
          </a:xfrm>
          <a:prstGeom prst="rect">
            <a:avLst/>
          </a:prstGeom>
          <a:noFill/>
        </p:spPr>
        <p:txBody>
          <a:bodyPr wrap="square" rtlCol="0" anchor="ctr">
            <a:spAutoFit/>
          </a:bodyPr>
          <a:lstStyle/>
          <a:p>
            <a:pPr algn="ctr"/>
            <a:r>
              <a:rPr kumimoji="1" lang="en-US" altLang="ja-JP" sz="400">
                <a:latin typeface="游明朝" panose="02020400000000000000" pitchFamily="18" charset="-128"/>
                <a:ea typeface="游明朝" panose="02020400000000000000" pitchFamily="18" charset="-128"/>
              </a:rPr>
              <a:t>CONFIDENTIAL</a:t>
            </a:r>
            <a:r>
              <a:rPr kumimoji="1" lang="ja-JP" altLang="en-US" sz="400">
                <a:latin typeface="游明朝" panose="02020400000000000000" pitchFamily="18" charset="-128"/>
                <a:ea typeface="游明朝" panose="02020400000000000000" pitchFamily="18" charset="-128"/>
              </a:rPr>
              <a:t> </a:t>
            </a:r>
            <a:r>
              <a:rPr kumimoji="1" lang="en-US" altLang="ja-JP" sz="400">
                <a:latin typeface="游明朝" panose="02020400000000000000" pitchFamily="18" charset="-128"/>
                <a:ea typeface="游明朝" panose="02020400000000000000" pitchFamily="18" charset="-128"/>
              </a:rPr>
              <a:t>Copyright @ DNETSU CONSULTING Inc. All Rights Reserved </a:t>
            </a:r>
            <a:endParaRPr kumimoji="1" lang="ja-JP" altLang="en-US" sz="400">
              <a:latin typeface="游明朝" panose="02020400000000000000" pitchFamily="18" charset="-128"/>
              <a:ea typeface="游明朝" panose="02020400000000000000" pitchFamily="18" charset="-128"/>
            </a:endParaRPr>
          </a:p>
        </p:txBody>
      </p:sp>
      <p:grpSp>
        <p:nvGrpSpPr>
          <p:cNvPr id="17" name="グループ化 16">
            <a:extLst>
              <a:ext uri="{FF2B5EF4-FFF2-40B4-BE49-F238E27FC236}">
                <a16:creationId xmlns:a16="http://schemas.microsoft.com/office/drawing/2014/main" id="{01F73C73-BB93-F8FA-948B-E469817A0DD2}"/>
              </a:ext>
            </a:extLst>
          </p:cNvPr>
          <p:cNvGrpSpPr/>
          <p:nvPr userDrawn="1"/>
        </p:nvGrpSpPr>
        <p:grpSpPr>
          <a:xfrm>
            <a:off x="696000" y="6506663"/>
            <a:ext cx="10800000" cy="21328"/>
            <a:chOff x="516000" y="1553663"/>
            <a:chExt cx="11160000" cy="21328"/>
          </a:xfrm>
        </p:grpSpPr>
        <p:sp>
          <p:nvSpPr>
            <p:cNvPr id="18" name="正方形/長方形 17">
              <a:extLst>
                <a:ext uri="{FF2B5EF4-FFF2-40B4-BE49-F238E27FC236}">
                  <a16:creationId xmlns:a16="http://schemas.microsoft.com/office/drawing/2014/main" id="{640ADE91-A588-12DF-A32F-33D8150FBF06}"/>
                </a:ext>
              </a:extLst>
            </p:cNvPr>
            <p:cNvSpPr/>
            <p:nvPr userDrawn="1"/>
          </p:nvSpPr>
          <p:spPr>
            <a:xfrm>
              <a:off x="516000" y="1553663"/>
              <a:ext cx="5580000" cy="2132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9" name="正方形/長方形 18">
              <a:extLst>
                <a:ext uri="{FF2B5EF4-FFF2-40B4-BE49-F238E27FC236}">
                  <a16:creationId xmlns:a16="http://schemas.microsoft.com/office/drawing/2014/main" id="{41D27313-6E3C-3BBF-F349-227762150F32}"/>
                </a:ext>
              </a:extLst>
            </p:cNvPr>
            <p:cNvSpPr/>
            <p:nvPr userDrawn="1"/>
          </p:nvSpPr>
          <p:spPr>
            <a:xfrm>
              <a:off x="6096000" y="1553663"/>
              <a:ext cx="5580000" cy="213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sp>
        <p:nvSpPr>
          <p:cNvPr id="20" name="タイトル 1">
            <a:extLst>
              <a:ext uri="{FF2B5EF4-FFF2-40B4-BE49-F238E27FC236}">
                <a16:creationId xmlns:a16="http://schemas.microsoft.com/office/drawing/2014/main" id="{B8BFB354-C8B9-AA08-C6DC-CC14398BB834}"/>
              </a:ext>
            </a:extLst>
          </p:cNvPr>
          <p:cNvSpPr>
            <a:spLocks noGrp="1"/>
          </p:cNvSpPr>
          <p:nvPr>
            <p:ph type="title"/>
          </p:nvPr>
        </p:nvSpPr>
        <p:spPr>
          <a:xfrm>
            <a:off x="696000" y="213015"/>
            <a:ext cx="108000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21" name="テキスト プレースホルダー 3">
            <a:extLst>
              <a:ext uri="{FF2B5EF4-FFF2-40B4-BE49-F238E27FC236}">
                <a16:creationId xmlns:a16="http://schemas.microsoft.com/office/drawing/2014/main" id="{B178A2D7-7FD1-BAE5-09D1-2FD6186361A3}"/>
              </a:ext>
            </a:extLst>
          </p:cNvPr>
          <p:cNvSpPr>
            <a:spLocks noGrp="1"/>
          </p:cNvSpPr>
          <p:nvPr>
            <p:ph type="body" sz="half" idx="10"/>
          </p:nvPr>
        </p:nvSpPr>
        <p:spPr>
          <a:xfrm>
            <a:off x="696000" y="561275"/>
            <a:ext cx="108000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cxnSp>
        <p:nvCxnSpPr>
          <p:cNvPr id="2" name="直線コネクタ 1">
            <a:extLst>
              <a:ext uri="{FF2B5EF4-FFF2-40B4-BE49-F238E27FC236}">
                <a16:creationId xmlns:a16="http://schemas.microsoft.com/office/drawing/2014/main" id="{B7F7D0AC-5732-4D8A-1CA3-3FE684175954}"/>
              </a:ext>
            </a:extLst>
          </p:cNvPr>
          <p:cNvCxnSpPr>
            <a:cxnSpLocks/>
          </p:cNvCxnSpPr>
          <p:nvPr userDrawn="1"/>
        </p:nvCxnSpPr>
        <p:spPr>
          <a:xfrm>
            <a:off x="696000" y="545414"/>
            <a:ext cx="10800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1057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3_基本03Cのみ">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5ECD40D9-F04A-2B5E-E201-DA6BE595B3F8}"/>
              </a:ext>
            </a:extLst>
          </p:cNvPr>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96000" y="6594688"/>
            <a:ext cx="1332352" cy="86090"/>
          </a:xfrm>
          <a:prstGeom prst="rect">
            <a:avLst/>
          </a:prstGeom>
        </p:spPr>
      </p:pic>
    </p:spTree>
    <p:extLst>
      <p:ext uri="{BB962C8B-B14F-4D97-AF65-F5344CB8AC3E}">
        <p14:creationId xmlns:p14="http://schemas.microsoft.com/office/powerpoint/2010/main" val="888510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3_基本04無地">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976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2_議題02白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1274019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正方形/長方形 1">
            <a:extLst>
              <a:ext uri="{FF2B5EF4-FFF2-40B4-BE49-F238E27FC236}">
                <a16:creationId xmlns:a16="http://schemas.microsoft.com/office/drawing/2014/main" id="{339C479E-3D99-CD42-83A1-9E98635DDFA0}"/>
              </a:ext>
            </a:extLst>
          </p:cNvPr>
          <p:cNvSpPr/>
          <p:nvPr userDrawn="1"/>
        </p:nvSpPr>
        <p:spPr>
          <a:xfrm>
            <a:off x="0" y="-4485"/>
            <a:ext cx="3936733" cy="686248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3" name="正方形/長方形 2">
            <a:extLst>
              <a:ext uri="{FF2B5EF4-FFF2-40B4-BE49-F238E27FC236}">
                <a16:creationId xmlns:a16="http://schemas.microsoft.com/office/drawing/2014/main" id="{B6B37E10-3133-1C8E-DE2E-7E9920A7DF64}"/>
              </a:ext>
            </a:extLst>
          </p:cNvPr>
          <p:cNvSpPr/>
          <p:nvPr userDrawn="1"/>
        </p:nvSpPr>
        <p:spPr>
          <a:xfrm>
            <a:off x="3936733" y="-4485"/>
            <a:ext cx="8255267" cy="6862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2" name="テキスト プレースホルダー 10">
            <a:extLst>
              <a:ext uri="{FF2B5EF4-FFF2-40B4-BE49-F238E27FC236}">
                <a16:creationId xmlns:a16="http://schemas.microsoft.com/office/drawing/2014/main" id="{469608F1-1032-E344-790C-8C6499E370B7}"/>
              </a:ext>
            </a:extLst>
          </p:cNvPr>
          <p:cNvSpPr>
            <a:spLocks noGrp="1"/>
          </p:cNvSpPr>
          <p:nvPr>
            <p:ph type="body" sz="quarter" idx="11" hasCustomPrompt="1"/>
          </p:nvPr>
        </p:nvSpPr>
        <p:spPr>
          <a:xfrm>
            <a:off x="516000" y="566738"/>
            <a:ext cx="3170476" cy="703262"/>
          </a:xfrm>
          <a:prstGeom prst="rect">
            <a:avLst/>
          </a:prstGeom>
        </p:spPr>
        <p:txBody>
          <a:bodyPr anchor="ctr"/>
          <a:lstStyle>
            <a:lvl1pPr marL="0" indent="0">
              <a:buNone/>
              <a:defRPr sz="4400">
                <a:solidFill>
                  <a:schemeClr val="bg1"/>
                </a:solidFill>
                <a:latin typeface="Helvetica" panose="020B0604020202020204" pitchFamily="34" charset="0"/>
                <a:cs typeface="Helvetica" panose="020B0604020202020204" pitchFamily="34" charset="0"/>
              </a:defRPr>
            </a:lvl1pPr>
          </a:lstStyle>
          <a:p>
            <a:pPr lvl="0"/>
            <a:r>
              <a:rPr kumimoji="1" lang="en-US" altLang="ja-JP"/>
              <a:t>Agenda</a:t>
            </a:r>
            <a:endParaRPr kumimoji="1" lang="ja-JP" altLang="en-US"/>
          </a:p>
        </p:txBody>
      </p:sp>
      <p:sp>
        <p:nvSpPr>
          <p:cNvPr id="4" name="テキスト プレースホルダー 19">
            <a:extLst>
              <a:ext uri="{FF2B5EF4-FFF2-40B4-BE49-F238E27FC236}">
                <a16:creationId xmlns:a16="http://schemas.microsoft.com/office/drawing/2014/main" id="{BC482D27-21FD-9B10-3F7C-B8F956956BD6}"/>
              </a:ext>
            </a:extLst>
          </p:cNvPr>
          <p:cNvSpPr>
            <a:spLocks noGrp="1"/>
          </p:cNvSpPr>
          <p:nvPr>
            <p:ph type="body" sz="quarter" idx="12" hasCustomPrompt="1"/>
          </p:nvPr>
        </p:nvSpPr>
        <p:spPr>
          <a:xfrm>
            <a:off x="4202476" y="560677"/>
            <a:ext cx="7648624" cy="5732160"/>
          </a:xfrm>
          <a:prstGeom prst="rect">
            <a:avLst/>
          </a:prstGeom>
          <a:ln>
            <a:noFill/>
          </a:ln>
        </p:spPr>
        <p:txBody>
          <a:bodyPr anchor="ctr"/>
          <a:lstStyle>
            <a:lvl1pPr marL="625475" indent="-625475">
              <a:lnSpc>
                <a:spcPct val="150000"/>
              </a:lnSpc>
              <a:buFont typeface="+mj-lt"/>
              <a:buAutoNum type="arabicPeriod"/>
              <a:defRPr b="1">
                <a:solidFill>
                  <a:schemeClr val="tx1"/>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kumimoji="1" lang="en-US" altLang="ja-JP"/>
              <a:t>[</a:t>
            </a:r>
            <a:r>
              <a:rPr kumimoji="1" lang="ja-JP" altLang="en-US"/>
              <a:t>章の構成を記入</a:t>
            </a:r>
            <a:r>
              <a:rPr kumimoji="1" lang="en-US" altLang="ja-JP"/>
              <a:t>]</a:t>
            </a:r>
            <a:endParaRPr kumimoji="1" lang="ja-JP" altLang="en-US"/>
          </a:p>
        </p:txBody>
      </p:sp>
      <p:sp>
        <p:nvSpPr>
          <p:cNvPr id="6" name="テキスト ボックス 5">
            <a:extLst>
              <a:ext uri="{FF2B5EF4-FFF2-40B4-BE49-F238E27FC236}">
                <a16:creationId xmlns:a16="http://schemas.microsoft.com/office/drawing/2014/main" id="{B3343277-02E8-399B-BF08-907ADA0549DC}"/>
              </a:ext>
            </a:extLst>
          </p:cNvPr>
          <p:cNvSpPr txBox="1"/>
          <p:nvPr userDrawn="1"/>
        </p:nvSpPr>
        <p:spPr>
          <a:xfrm>
            <a:off x="11210545" y="6543362"/>
            <a:ext cx="33695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FB080-50C9-4C1A-85FE-677962719958}" type="slidenum">
              <a:rPr kumimoji="1" lang="ja-JP" altLang="en-US" sz="1000" b="0" i="0" u="none" strike="noStrike" kern="1200" cap="none" spc="0" normalizeH="0" baseline="0" noProof="0" smtClean="0">
                <a:ln>
                  <a:noFill/>
                </a:ln>
                <a:solidFill>
                  <a:srgbClr val="40404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000">
              <a:solidFill>
                <a:srgbClr val="40404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86967592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4_二分02白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226506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38AF1211-3982-5243-7AD0-6751F1BC746F}"/>
              </a:ext>
            </a:extLst>
          </p:cNvPr>
          <p:cNvSpPr>
            <a:spLocks noGrp="1"/>
          </p:cNvSpPr>
          <p:nvPr>
            <p:ph type="title"/>
          </p:nvPr>
        </p:nvSpPr>
        <p:spPr>
          <a:xfrm>
            <a:off x="696000" y="213015"/>
            <a:ext cx="108000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14" name="テキスト プレースホルダー 3">
            <a:extLst>
              <a:ext uri="{FF2B5EF4-FFF2-40B4-BE49-F238E27FC236}">
                <a16:creationId xmlns:a16="http://schemas.microsoft.com/office/drawing/2014/main" id="{CA2580FC-403B-065C-1EC5-CFDA5787639A}"/>
              </a:ext>
            </a:extLst>
          </p:cNvPr>
          <p:cNvSpPr>
            <a:spLocks noGrp="1"/>
          </p:cNvSpPr>
          <p:nvPr>
            <p:ph type="body" sz="half" idx="10"/>
          </p:nvPr>
        </p:nvSpPr>
        <p:spPr>
          <a:xfrm>
            <a:off x="696000" y="561275"/>
            <a:ext cx="108000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2" name="テキスト プレースホルダー 9">
            <a:extLst>
              <a:ext uri="{FF2B5EF4-FFF2-40B4-BE49-F238E27FC236}">
                <a16:creationId xmlns:a16="http://schemas.microsoft.com/office/drawing/2014/main" id="{244F823D-C42D-20CF-5618-36EAD40B0306}"/>
              </a:ext>
            </a:extLst>
          </p:cNvPr>
          <p:cNvSpPr>
            <a:spLocks noGrp="1"/>
          </p:cNvSpPr>
          <p:nvPr>
            <p:ph type="body" sz="quarter" idx="12" hasCustomPrompt="1"/>
          </p:nvPr>
        </p:nvSpPr>
        <p:spPr>
          <a:xfrm>
            <a:off x="695388" y="1628769"/>
            <a:ext cx="52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項目１</a:t>
            </a:r>
          </a:p>
        </p:txBody>
      </p:sp>
      <p:cxnSp>
        <p:nvCxnSpPr>
          <p:cNvPr id="3" name="直線コネクタ 2">
            <a:extLst>
              <a:ext uri="{FF2B5EF4-FFF2-40B4-BE49-F238E27FC236}">
                <a16:creationId xmlns:a16="http://schemas.microsoft.com/office/drawing/2014/main" id="{6B21A5F8-5713-029B-AA1C-8B3F7A9E60BC}"/>
              </a:ext>
            </a:extLst>
          </p:cNvPr>
          <p:cNvCxnSpPr>
            <a:cxnSpLocks/>
          </p:cNvCxnSpPr>
          <p:nvPr userDrawn="1"/>
        </p:nvCxnSpPr>
        <p:spPr>
          <a:xfrm>
            <a:off x="695387" y="1988816"/>
            <a:ext cx="52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プレースホルダー 16">
            <a:extLst>
              <a:ext uri="{FF2B5EF4-FFF2-40B4-BE49-F238E27FC236}">
                <a16:creationId xmlns:a16="http://schemas.microsoft.com/office/drawing/2014/main" id="{29F1FC78-F606-4A3C-3A23-D0B34B97D9E5}"/>
              </a:ext>
            </a:extLst>
          </p:cNvPr>
          <p:cNvSpPr>
            <a:spLocks noGrp="1"/>
          </p:cNvSpPr>
          <p:nvPr>
            <p:ph type="body" sz="quarter" idx="15" hasCustomPrompt="1"/>
          </p:nvPr>
        </p:nvSpPr>
        <p:spPr>
          <a:xfrm>
            <a:off x="695326" y="2090738"/>
            <a:ext cx="52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項目１の論点まとめ</a:t>
            </a:r>
            <a:r>
              <a:rPr kumimoji="1" lang="en-US" altLang="ja-JP"/>
              <a:t>]</a:t>
            </a:r>
            <a:endParaRPr kumimoji="1" lang="ja-JP" altLang="en-US"/>
          </a:p>
        </p:txBody>
      </p:sp>
      <p:sp>
        <p:nvSpPr>
          <p:cNvPr id="6" name="コンテンツ プレースホルダー 21">
            <a:extLst>
              <a:ext uri="{FF2B5EF4-FFF2-40B4-BE49-F238E27FC236}">
                <a16:creationId xmlns:a16="http://schemas.microsoft.com/office/drawing/2014/main" id="{1D976823-3C33-272B-1D12-8642AE6542F7}"/>
              </a:ext>
            </a:extLst>
          </p:cNvPr>
          <p:cNvSpPr>
            <a:spLocks noGrp="1"/>
          </p:cNvSpPr>
          <p:nvPr>
            <p:ph sz="quarter" idx="17"/>
          </p:nvPr>
        </p:nvSpPr>
        <p:spPr>
          <a:xfrm>
            <a:off x="695326" y="3208338"/>
            <a:ext cx="52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5" name="テキスト プレースホルダー 9">
            <a:extLst>
              <a:ext uri="{FF2B5EF4-FFF2-40B4-BE49-F238E27FC236}">
                <a16:creationId xmlns:a16="http://schemas.microsoft.com/office/drawing/2014/main" id="{50713AD6-3323-8AFB-0B8E-36A9686ED046}"/>
              </a:ext>
            </a:extLst>
          </p:cNvPr>
          <p:cNvSpPr>
            <a:spLocks noGrp="1"/>
          </p:cNvSpPr>
          <p:nvPr>
            <p:ph type="body" sz="quarter" idx="18" hasCustomPrompt="1"/>
          </p:nvPr>
        </p:nvSpPr>
        <p:spPr>
          <a:xfrm>
            <a:off x="6276000" y="1628769"/>
            <a:ext cx="52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項目２</a:t>
            </a:r>
          </a:p>
        </p:txBody>
      </p:sp>
      <p:cxnSp>
        <p:nvCxnSpPr>
          <p:cNvPr id="16" name="直線コネクタ 15">
            <a:extLst>
              <a:ext uri="{FF2B5EF4-FFF2-40B4-BE49-F238E27FC236}">
                <a16:creationId xmlns:a16="http://schemas.microsoft.com/office/drawing/2014/main" id="{8682B96D-D795-8023-160D-82609D174A0C}"/>
              </a:ext>
            </a:extLst>
          </p:cNvPr>
          <p:cNvCxnSpPr>
            <a:cxnSpLocks/>
          </p:cNvCxnSpPr>
          <p:nvPr userDrawn="1"/>
        </p:nvCxnSpPr>
        <p:spPr>
          <a:xfrm>
            <a:off x="6275999" y="1988816"/>
            <a:ext cx="52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プレースホルダー 16">
            <a:extLst>
              <a:ext uri="{FF2B5EF4-FFF2-40B4-BE49-F238E27FC236}">
                <a16:creationId xmlns:a16="http://schemas.microsoft.com/office/drawing/2014/main" id="{A9138C29-7FAB-5362-B5E0-55AB4923854C}"/>
              </a:ext>
            </a:extLst>
          </p:cNvPr>
          <p:cNvSpPr>
            <a:spLocks noGrp="1"/>
          </p:cNvSpPr>
          <p:nvPr>
            <p:ph type="body" sz="quarter" idx="19" hasCustomPrompt="1"/>
          </p:nvPr>
        </p:nvSpPr>
        <p:spPr>
          <a:xfrm>
            <a:off x="6275938" y="2090738"/>
            <a:ext cx="52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項目２の論点まとめ</a:t>
            </a:r>
            <a:r>
              <a:rPr kumimoji="1" lang="en-US" altLang="ja-JP"/>
              <a:t>]</a:t>
            </a:r>
            <a:endParaRPr kumimoji="1" lang="ja-JP" altLang="en-US"/>
          </a:p>
        </p:txBody>
      </p:sp>
      <p:sp>
        <p:nvSpPr>
          <p:cNvPr id="18" name="コンテンツ プレースホルダー 21">
            <a:extLst>
              <a:ext uri="{FF2B5EF4-FFF2-40B4-BE49-F238E27FC236}">
                <a16:creationId xmlns:a16="http://schemas.microsoft.com/office/drawing/2014/main" id="{DD8AF67F-9E08-3B5B-03AF-C7420A4FD91E}"/>
              </a:ext>
            </a:extLst>
          </p:cNvPr>
          <p:cNvSpPr>
            <a:spLocks noGrp="1"/>
          </p:cNvSpPr>
          <p:nvPr>
            <p:ph sz="quarter" idx="20"/>
          </p:nvPr>
        </p:nvSpPr>
        <p:spPr>
          <a:xfrm>
            <a:off x="6275938" y="3208338"/>
            <a:ext cx="52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0" name="テキスト プレースホルダー 14">
            <a:extLst>
              <a:ext uri="{FF2B5EF4-FFF2-40B4-BE49-F238E27FC236}">
                <a16:creationId xmlns:a16="http://schemas.microsoft.com/office/drawing/2014/main" id="{ED231529-1DAA-DD27-D430-BF6698D2F82F}"/>
              </a:ext>
            </a:extLst>
          </p:cNvPr>
          <p:cNvSpPr>
            <a:spLocks noGrp="1"/>
          </p:cNvSpPr>
          <p:nvPr>
            <p:ph type="body" sz="quarter" idx="14" hasCustomPrompt="1"/>
          </p:nvPr>
        </p:nvSpPr>
        <p:spPr>
          <a:xfrm>
            <a:off x="695326" y="5993350"/>
            <a:ext cx="10800000" cy="481005"/>
          </a:xfrm>
          <a:prstGeom prst="rect">
            <a:avLst/>
          </a:prstGeom>
        </p:spPr>
        <p:txBody>
          <a:bodyPr anchor="b"/>
          <a:lstStyle>
            <a:lvl1pPr marL="0" indent="0">
              <a:lnSpc>
                <a:spcPct val="105000"/>
              </a:lnSpc>
              <a:spcBef>
                <a:spcPts val="600"/>
              </a:spcBef>
              <a:buNone/>
              <a:defRPr sz="600"/>
            </a:lvl1pPr>
          </a:lstStyle>
          <a:p>
            <a:pPr lvl="0"/>
            <a:r>
              <a:rPr kumimoji="1" lang="en-US" altLang="ja-JP"/>
              <a:t>[</a:t>
            </a:r>
            <a:r>
              <a:rPr kumimoji="1" lang="ja-JP" altLang="en-US"/>
              <a:t>出典 </a:t>
            </a:r>
            <a:r>
              <a:rPr kumimoji="1" lang="en-US" altLang="ja-JP"/>
              <a:t>*</a:t>
            </a:r>
            <a:r>
              <a:rPr kumimoji="1" lang="ja-JP" altLang="en-US"/>
              <a:t>不要であれば削除</a:t>
            </a:r>
            <a:r>
              <a:rPr kumimoji="1" lang="en-US" altLang="ja-JP"/>
              <a:t>]</a:t>
            </a:r>
            <a:endParaRPr kumimoji="1" lang="ja-JP" altLang="en-US"/>
          </a:p>
        </p:txBody>
      </p:sp>
      <p:pic>
        <p:nvPicPr>
          <p:cNvPr id="7" name="図 6">
            <a:extLst>
              <a:ext uri="{FF2B5EF4-FFF2-40B4-BE49-F238E27FC236}">
                <a16:creationId xmlns:a16="http://schemas.microsoft.com/office/drawing/2014/main" id="{5FECA927-27AC-80B1-564B-22A6EBDB2F4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6000" y="6594688"/>
            <a:ext cx="1332352" cy="86090"/>
          </a:xfrm>
          <a:prstGeom prst="rect">
            <a:avLst/>
          </a:prstGeom>
        </p:spPr>
      </p:pic>
      <p:sp>
        <p:nvSpPr>
          <p:cNvPr id="19" name="テキスト ボックス 18">
            <a:extLst>
              <a:ext uri="{FF2B5EF4-FFF2-40B4-BE49-F238E27FC236}">
                <a16:creationId xmlns:a16="http://schemas.microsoft.com/office/drawing/2014/main" id="{6D2720B3-FE24-6A80-583C-206C504C0735}"/>
              </a:ext>
            </a:extLst>
          </p:cNvPr>
          <p:cNvSpPr txBox="1"/>
          <p:nvPr userDrawn="1"/>
        </p:nvSpPr>
        <p:spPr>
          <a:xfrm>
            <a:off x="4451822" y="6578052"/>
            <a:ext cx="3288357" cy="153888"/>
          </a:xfrm>
          <a:prstGeom prst="rect">
            <a:avLst/>
          </a:prstGeom>
          <a:noFill/>
        </p:spPr>
        <p:txBody>
          <a:bodyPr wrap="square" rtlCol="0" anchor="ctr">
            <a:spAutoFit/>
          </a:bodyPr>
          <a:lstStyle/>
          <a:p>
            <a:pPr algn="ctr"/>
            <a:r>
              <a:rPr kumimoji="1" lang="en-US" altLang="ja-JP" sz="400">
                <a:latin typeface="游明朝" panose="02020400000000000000" pitchFamily="18" charset="-128"/>
                <a:ea typeface="游明朝" panose="02020400000000000000" pitchFamily="18" charset="-128"/>
              </a:rPr>
              <a:t>CONFIDENTIAL</a:t>
            </a:r>
            <a:r>
              <a:rPr kumimoji="1" lang="ja-JP" altLang="en-US" sz="400">
                <a:latin typeface="游明朝" panose="02020400000000000000" pitchFamily="18" charset="-128"/>
                <a:ea typeface="游明朝" panose="02020400000000000000" pitchFamily="18" charset="-128"/>
              </a:rPr>
              <a:t> </a:t>
            </a:r>
            <a:r>
              <a:rPr kumimoji="1" lang="en-US" altLang="ja-JP" sz="400">
                <a:latin typeface="游明朝" panose="02020400000000000000" pitchFamily="18" charset="-128"/>
                <a:ea typeface="游明朝" panose="02020400000000000000" pitchFamily="18" charset="-128"/>
              </a:rPr>
              <a:t>Copyright @ DNETSU CONSULTING Inc. All Rights Reserved </a:t>
            </a:r>
            <a:endParaRPr kumimoji="1" lang="ja-JP" altLang="en-US" sz="400">
              <a:latin typeface="游明朝" panose="02020400000000000000" pitchFamily="18" charset="-128"/>
              <a:ea typeface="游明朝" panose="02020400000000000000" pitchFamily="18" charset="-128"/>
            </a:endParaRPr>
          </a:p>
        </p:txBody>
      </p:sp>
      <p:grpSp>
        <p:nvGrpSpPr>
          <p:cNvPr id="21" name="グループ化 20">
            <a:extLst>
              <a:ext uri="{FF2B5EF4-FFF2-40B4-BE49-F238E27FC236}">
                <a16:creationId xmlns:a16="http://schemas.microsoft.com/office/drawing/2014/main" id="{223F91A8-5AA2-67F2-1C37-C1E91FFF6C95}"/>
              </a:ext>
            </a:extLst>
          </p:cNvPr>
          <p:cNvGrpSpPr/>
          <p:nvPr userDrawn="1"/>
        </p:nvGrpSpPr>
        <p:grpSpPr>
          <a:xfrm>
            <a:off x="696000" y="6506663"/>
            <a:ext cx="10800000" cy="21328"/>
            <a:chOff x="516000" y="1553663"/>
            <a:chExt cx="11160000" cy="21328"/>
          </a:xfrm>
        </p:grpSpPr>
        <p:sp>
          <p:nvSpPr>
            <p:cNvPr id="22" name="正方形/長方形 21">
              <a:extLst>
                <a:ext uri="{FF2B5EF4-FFF2-40B4-BE49-F238E27FC236}">
                  <a16:creationId xmlns:a16="http://schemas.microsoft.com/office/drawing/2014/main" id="{47376D0A-0B7A-1050-90B4-4689555A66A1}"/>
                </a:ext>
              </a:extLst>
            </p:cNvPr>
            <p:cNvSpPr/>
            <p:nvPr userDrawn="1"/>
          </p:nvSpPr>
          <p:spPr>
            <a:xfrm>
              <a:off x="516000" y="1553663"/>
              <a:ext cx="5580000" cy="2132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23" name="正方形/長方形 22">
              <a:extLst>
                <a:ext uri="{FF2B5EF4-FFF2-40B4-BE49-F238E27FC236}">
                  <a16:creationId xmlns:a16="http://schemas.microsoft.com/office/drawing/2014/main" id="{D4CAE5DF-768D-0493-8DA1-613CFF08CE7A}"/>
                </a:ext>
              </a:extLst>
            </p:cNvPr>
            <p:cNvSpPr/>
            <p:nvPr userDrawn="1"/>
          </p:nvSpPr>
          <p:spPr>
            <a:xfrm>
              <a:off x="6096000" y="1553663"/>
              <a:ext cx="5580000" cy="213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cxnSp>
        <p:nvCxnSpPr>
          <p:cNvPr id="8" name="直線コネクタ 7">
            <a:extLst>
              <a:ext uri="{FF2B5EF4-FFF2-40B4-BE49-F238E27FC236}">
                <a16:creationId xmlns:a16="http://schemas.microsoft.com/office/drawing/2014/main" id="{DEF941ED-40EF-7C8D-F413-CA3192A1F3A1}"/>
              </a:ext>
            </a:extLst>
          </p:cNvPr>
          <p:cNvCxnSpPr>
            <a:cxnSpLocks/>
          </p:cNvCxnSpPr>
          <p:nvPr userDrawn="1"/>
        </p:nvCxnSpPr>
        <p:spPr>
          <a:xfrm>
            <a:off x="696000" y="545414"/>
            <a:ext cx="10800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783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4_三分02白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226506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38AF1211-3982-5243-7AD0-6751F1BC746F}"/>
              </a:ext>
            </a:extLst>
          </p:cNvPr>
          <p:cNvSpPr>
            <a:spLocks noGrp="1"/>
          </p:cNvSpPr>
          <p:nvPr>
            <p:ph type="title"/>
          </p:nvPr>
        </p:nvSpPr>
        <p:spPr>
          <a:xfrm>
            <a:off x="696000" y="213015"/>
            <a:ext cx="108000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14" name="テキスト プレースホルダー 3">
            <a:extLst>
              <a:ext uri="{FF2B5EF4-FFF2-40B4-BE49-F238E27FC236}">
                <a16:creationId xmlns:a16="http://schemas.microsoft.com/office/drawing/2014/main" id="{CA2580FC-403B-065C-1EC5-CFDA5787639A}"/>
              </a:ext>
            </a:extLst>
          </p:cNvPr>
          <p:cNvSpPr>
            <a:spLocks noGrp="1"/>
          </p:cNvSpPr>
          <p:nvPr>
            <p:ph type="body" sz="half" idx="10"/>
          </p:nvPr>
        </p:nvSpPr>
        <p:spPr>
          <a:xfrm>
            <a:off x="696000" y="561275"/>
            <a:ext cx="108000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2" name="テキスト プレースホルダー 9">
            <a:extLst>
              <a:ext uri="{FF2B5EF4-FFF2-40B4-BE49-F238E27FC236}">
                <a16:creationId xmlns:a16="http://schemas.microsoft.com/office/drawing/2014/main" id="{244F823D-C42D-20CF-5618-36EAD40B0306}"/>
              </a:ext>
            </a:extLst>
          </p:cNvPr>
          <p:cNvSpPr>
            <a:spLocks noGrp="1"/>
          </p:cNvSpPr>
          <p:nvPr>
            <p:ph type="body" sz="quarter" idx="12" hasCustomPrompt="1"/>
          </p:nvPr>
        </p:nvSpPr>
        <p:spPr>
          <a:xfrm>
            <a:off x="696000" y="1628769"/>
            <a:ext cx="34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項目１</a:t>
            </a:r>
          </a:p>
        </p:txBody>
      </p:sp>
      <p:cxnSp>
        <p:nvCxnSpPr>
          <p:cNvPr id="3" name="直線コネクタ 2">
            <a:extLst>
              <a:ext uri="{FF2B5EF4-FFF2-40B4-BE49-F238E27FC236}">
                <a16:creationId xmlns:a16="http://schemas.microsoft.com/office/drawing/2014/main" id="{6B21A5F8-5713-029B-AA1C-8B3F7A9E60BC}"/>
              </a:ext>
            </a:extLst>
          </p:cNvPr>
          <p:cNvCxnSpPr>
            <a:cxnSpLocks/>
          </p:cNvCxnSpPr>
          <p:nvPr userDrawn="1"/>
        </p:nvCxnSpPr>
        <p:spPr>
          <a:xfrm>
            <a:off x="696000" y="1988816"/>
            <a:ext cx="34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プレースホルダー 16">
            <a:extLst>
              <a:ext uri="{FF2B5EF4-FFF2-40B4-BE49-F238E27FC236}">
                <a16:creationId xmlns:a16="http://schemas.microsoft.com/office/drawing/2014/main" id="{29F1FC78-F606-4A3C-3A23-D0B34B97D9E5}"/>
              </a:ext>
            </a:extLst>
          </p:cNvPr>
          <p:cNvSpPr>
            <a:spLocks noGrp="1"/>
          </p:cNvSpPr>
          <p:nvPr>
            <p:ph type="body" sz="quarter" idx="15" hasCustomPrompt="1"/>
          </p:nvPr>
        </p:nvSpPr>
        <p:spPr>
          <a:xfrm>
            <a:off x="696000" y="2090738"/>
            <a:ext cx="34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項目１の論点まとめ</a:t>
            </a:r>
            <a:r>
              <a:rPr kumimoji="1" lang="en-US" altLang="ja-JP"/>
              <a:t>]</a:t>
            </a:r>
            <a:endParaRPr kumimoji="1" lang="ja-JP" altLang="en-US"/>
          </a:p>
        </p:txBody>
      </p:sp>
      <p:sp>
        <p:nvSpPr>
          <p:cNvPr id="6" name="コンテンツ プレースホルダー 21">
            <a:extLst>
              <a:ext uri="{FF2B5EF4-FFF2-40B4-BE49-F238E27FC236}">
                <a16:creationId xmlns:a16="http://schemas.microsoft.com/office/drawing/2014/main" id="{1D976823-3C33-272B-1D12-8642AE6542F7}"/>
              </a:ext>
            </a:extLst>
          </p:cNvPr>
          <p:cNvSpPr>
            <a:spLocks noGrp="1"/>
          </p:cNvSpPr>
          <p:nvPr>
            <p:ph sz="quarter" idx="17"/>
          </p:nvPr>
        </p:nvSpPr>
        <p:spPr>
          <a:xfrm>
            <a:off x="696000" y="3208338"/>
            <a:ext cx="34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5" name="テキスト プレースホルダー 9">
            <a:extLst>
              <a:ext uri="{FF2B5EF4-FFF2-40B4-BE49-F238E27FC236}">
                <a16:creationId xmlns:a16="http://schemas.microsoft.com/office/drawing/2014/main" id="{50713AD6-3323-8AFB-0B8E-36A9686ED046}"/>
              </a:ext>
            </a:extLst>
          </p:cNvPr>
          <p:cNvSpPr>
            <a:spLocks noGrp="1"/>
          </p:cNvSpPr>
          <p:nvPr>
            <p:ph type="body" sz="quarter" idx="18" hasCustomPrompt="1"/>
          </p:nvPr>
        </p:nvSpPr>
        <p:spPr>
          <a:xfrm>
            <a:off x="4386000" y="1628769"/>
            <a:ext cx="34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項目２</a:t>
            </a:r>
          </a:p>
        </p:txBody>
      </p:sp>
      <p:cxnSp>
        <p:nvCxnSpPr>
          <p:cNvPr id="16" name="直線コネクタ 15">
            <a:extLst>
              <a:ext uri="{FF2B5EF4-FFF2-40B4-BE49-F238E27FC236}">
                <a16:creationId xmlns:a16="http://schemas.microsoft.com/office/drawing/2014/main" id="{8682B96D-D795-8023-160D-82609D174A0C}"/>
              </a:ext>
            </a:extLst>
          </p:cNvPr>
          <p:cNvCxnSpPr>
            <a:cxnSpLocks/>
          </p:cNvCxnSpPr>
          <p:nvPr userDrawn="1"/>
        </p:nvCxnSpPr>
        <p:spPr>
          <a:xfrm>
            <a:off x="4386000" y="1988816"/>
            <a:ext cx="34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プレースホルダー 16">
            <a:extLst>
              <a:ext uri="{FF2B5EF4-FFF2-40B4-BE49-F238E27FC236}">
                <a16:creationId xmlns:a16="http://schemas.microsoft.com/office/drawing/2014/main" id="{A9138C29-7FAB-5362-B5E0-55AB4923854C}"/>
              </a:ext>
            </a:extLst>
          </p:cNvPr>
          <p:cNvSpPr>
            <a:spLocks noGrp="1"/>
          </p:cNvSpPr>
          <p:nvPr>
            <p:ph type="body" sz="quarter" idx="19" hasCustomPrompt="1"/>
          </p:nvPr>
        </p:nvSpPr>
        <p:spPr>
          <a:xfrm>
            <a:off x="4386000" y="2090738"/>
            <a:ext cx="34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項目２の論点まとめ</a:t>
            </a:r>
            <a:r>
              <a:rPr kumimoji="1" lang="en-US" altLang="ja-JP"/>
              <a:t>]</a:t>
            </a:r>
            <a:endParaRPr kumimoji="1" lang="ja-JP" altLang="en-US"/>
          </a:p>
        </p:txBody>
      </p:sp>
      <p:sp>
        <p:nvSpPr>
          <p:cNvPr id="18" name="コンテンツ プレースホルダー 21">
            <a:extLst>
              <a:ext uri="{FF2B5EF4-FFF2-40B4-BE49-F238E27FC236}">
                <a16:creationId xmlns:a16="http://schemas.microsoft.com/office/drawing/2014/main" id="{DD8AF67F-9E08-3B5B-03AF-C7420A4FD91E}"/>
              </a:ext>
            </a:extLst>
          </p:cNvPr>
          <p:cNvSpPr>
            <a:spLocks noGrp="1"/>
          </p:cNvSpPr>
          <p:nvPr>
            <p:ph sz="quarter" idx="20"/>
          </p:nvPr>
        </p:nvSpPr>
        <p:spPr>
          <a:xfrm>
            <a:off x="4386000" y="3208338"/>
            <a:ext cx="34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9" name="テキスト プレースホルダー 14">
            <a:extLst>
              <a:ext uri="{FF2B5EF4-FFF2-40B4-BE49-F238E27FC236}">
                <a16:creationId xmlns:a16="http://schemas.microsoft.com/office/drawing/2014/main" id="{357C81D8-AAAF-B7F9-DA2B-DEB9259A1782}"/>
              </a:ext>
            </a:extLst>
          </p:cNvPr>
          <p:cNvSpPr>
            <a:spLocks noGrp="1"/>
          </p:cNvSpPr>
          <p:nvPr>
            <p:ph type="body" sz="quarter" idx="14" hasCustomPrompt="1"/>
          </p:nvPr>
        </p:nvSpPr>
        <p:spPr>
          <a:xfrm>
            <a:off x="695326" y="5993350"/>
            <a:ext cx="10800000" cy="481005"/>
          </a:xfrm>
          <a:prstGeom prst="rect">
            <a:avLst/>
          </a:prstGeom>
        </p:spPr>
        <p:txBody>
          <a:bodyPr anchor="b"/>
          <a:lstStyle>
            <a:lvl1pPr marL="0" indent="0">
              <a:lnSpc>
                <a:spcPct val="105000"/>
              </a:lnSpc>
              <a:spcBef>
                <a:spcPts val="600"/>
              </a:spcBef>
              <a:buNone/>
              <a:defRPr sz="600"/>
            </a:lvl1pPr>
          </a:lstStyle>
          <a:p>
            <a:pPr lvl="0"/>
            <a:r>
              <a:rPr kumimoji="1" lang="en-US" altLang="ja-JP"/>
              <a:t>[</a:t>
            </a:r>
            <a:r>
              <a:rPr kumimoji="1" lang="ja-JP" altLang="en-US"/>
              <a:t>出典 </a:t>
            </a:r>
            <a:r>
              <a:rPr kumimoji="1" lang="en-US" altLang="ja-JP"/>
              <a:t>*</a:t>
            </a:r>
            <a:r>
              <a:rPr kumimoji="1" lang="ja-JP" altLang="en-US"/>
              <a:t>不要であれば削除</a:t>
            </a:r>
            <a:r>
              <a:rPr kumimoji="1" lang="en-US" altLang="ja-JP"/>
              <a:t>]</a:t>
            </a:r>
            <a:endParaRPr kumimoji="1" lang="ja-JP" altLang="en-US"/>
          </a:p>
        </p:txBody>
      </p:sp>
      <p:sp>
        <p:nvSpPr>
          <p:cNvPr id="7" name="テキスト プレースホルダー 9">
            <a:extLst>
              <a:ext uri="{FF2B5EF4-FFF2-40B4-BE49-F238E27FC236}">
                <a16:creationId xmlns:a16="http://schemas.microsoft.com/office/drawing/2014/main" id="{5AE9FB6C-BC92-2E5A-6C54-E745985DA832}"/>
              </a:ext>
            </a:extLst>
          </p:cNvPr>
          <p:cNvSpPr>
            <a:spLocks noGrp="1"/>
          </p:cNvSpPr>
          <p:nvPr>
            <p:ph type="body" sz="quarter" idx="21" hasCustomPrompt="1"/>
          </p:nvPr>
        </p:nvSpPr>
        <p:spPr>
          <a:xfrm>
            <a:off x="8076000" y="1628769"/>
            <a:ext cx="34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項目３</a:t>
            </a:r>
          </a:p>
        </p:txBody>
      </p:sp>
      <p:cxnSp>
        <p:nvCxnSpPr>
          <p:cNvPr id="20" name="直線コネクタ 19">
            <a:extLst>
              <a:ext uri="{FF2B5EF4-FFF2-40B4-BE49-F238E27FC236}">
                <a16:creationId xmlns:a16="http://schemas.microsoft.com/office/drawing/2014/main" id="{A0019416-1209-487C-D2DE-3E7224A16B92}"/>
              </a:ext>
            </a:extLst>
          </p:cNvPr>
          <p:cNvCxnSpPr>
            <a:cxnSpLocks/>
          </p:cNvCxnSpPr>
          <p:nvPr userDrawn="1"/>
        </p:nvCxnSpPr>
        <p:spPr>
          <a:xfrm>
            <a:off x="8076000" y="1988816"/>
            <a:ext cx="34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16">
            <a:extLst>
              <a:ext uri="{FF2B5EF4-FFF2-40B4-BE49-F238E27FC236}">
                <a16:creationId xmlns:a16="http://schemas.microsoft.com/office/drawing/2014/main" id="{BC93E7C8-BE90-0461-674C-F7AAF10FF73F}"/>
              </a:ext>
            </a:extLst>
          </p:cNvPr>
          <p:cNvSpPr>
            <a:spLocks noGrp="1"/>
          </p:cNvSpPr>
          <p:nvPr>
            <p:ph type="body" sz="quarter" idx="22" hasCustomPrompt="1"/>
          </p:nvPr>
        </p:nvSpPr>
        <p:spPr>
          <a:xfrm>
            <a:off x="8076000" y="2090738"/>
            <a:ext cx="34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項目３の論点まとめ</a:t>
            </a:r>
            <a:r>
              <a:rPr kumimoji="1" lang="en-US" altLang="ja-JP"/>
              <a:t>]</a:t>
            </a:r>
            <a:endParaRPr kumimoji="1" lang="ja-JP" altLang="en-US"/>
          </a:p>
        </p:txBody>
      </p:sp>
      <p:sp>
        <p:nvSpPr>
          <p:cNvPr id="22" name="コンテンツ プレースホルダー 21">
            <a:extLst>
              <a:ext uri="{FF2B5EF4-FFF2-40B4-BE49-F238E27FC236}">
                <a16:creationId xmlns:a16="http://schemas.microsoft.com/office/drawing/2014/main" id="{2E6F9DE7-36E7-448B-7436-724FB97C971B}"/>
              </a:ext>
            </a:extLst>
          </p:cNvPr>
          <p:cNvSpPr>
            <a:spLocks noGrp="1"/>
          </p:cNvSpPr>
          <p:nvPr>
            <p:ph sz="quarter" idx="23"/>
          </p:nvPr>
        </p:nvSpPr>
        <p:spPr>
          <a:xfrm>
            <a:off x="8076000" y="3208338"/>
            <a:ext cx="34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23" name="図 22">
            <a:extLst>
              <a:ext uri="{FF2B5EF4-FFF2-40B4-BE49-F238E27FC236}">
                <a16:creationId xmlns:a16="http://schemas.microsoft.com/office/drawing/2014/main" id="{DE8A4E31-5550-8718-568F-A31C794BD25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6000" y="6594688"/>
            <a:ext cx="1332352" cy="86090"/>
          </a:xfrm>
          <a:prstGeom prst="rect">
            <a:avLst/>
          </a:prstGeom>
        </p:spPr>
      </p:pic>
      <p:sp>
        <p:nvSpPr>
          <p:cNvPr id="24" name="テキスト ボックス 23">
            <a:extLst>
              <a:ext uri="{FF2B5EF4-FFF2-40B4-BE49-F238E27FC236}">
                <a16:creationId xmlns:a16="http://schemas.microsoft.com/office/drawing/2014/main" id="{91267349-D13D-86B1-1049-FBA08B3948B4}"/>
              </a:ext>
            </a:extLst>
          </p:cNvPr>
          <p:cNvSpPr txBox="1"/>
          <p:nvPr userDrawn="1"/>
        </p:nvSpPr>
        <p:spPr>
          <a:xfrm>
            <a:off x="4451822" y="6578052"/>
            <a:ext cx="3288357" cy="153888"/>
          </a:xfrm>
          <a:prstGeom prst="rect">
            <a:avLst/>
          </a:prstGeom>
          <a:noFill/>
        </p:spPr>
        <p:txBody>
          <a:bodyPr wrap="square" rtlCol="0" anchor="ctr">
            <a:spAutoFit/>
          </a:bodyPr>
          <a:lstStyle/>
          <a:p>
            <a:pPr algn="ctr"/>
            <a:r>
              <a:rPr kumimoji="1" lang="en-US" altLang="ja-JP" sz="400">
                <a:latin typeface="游明朝" panose="02020400000000000000" pitchFamily="18" charset="-128"/>
                <a:ea typeface="游明朝" panose="02020400000000000000" pitchFamily="18" charset="-128"/>
              </a:rPr>
              <a:t>CONFIDENTIAL</a:t>
            </a:r>
            <a:r>
              <a:rPr kumimoji="1" lang="ja-JP" altLang="en-US" sz="400">
                <a:latin typeface="游明朝" panose="02020400000000000000" pitchFamily="18" charset="-128"/>
                <a:ea typeface="游明朝" panose="02020400000000000000" pitchFamily="18" charset="-128"/>
              </a:rPr>
              <a:t> </a:t>
            </a:r>
            <a:r>
              <a:rPr kumimoji="1" lang="en-US" altLang="ja-JP" sz="400">
                <a:latin typeface="游明朝" panose="02020400000000000000" pitchFamily="18" charset="-128"/>
                <a:ea typeface="游明朝" panose="02020400000000000000" pitchFamily="18" charset="-128"/>
              </a:rPr>
              <a:t>Copyright @ DNETSU CONSULTING Inc. All Rights Reserved </a:t>
            </a:r>
            <a:endParaRPr kumimoji="1" lang="ja-JP" altLang="en-US" sz="400">
              <a:latin typeface="游明朝" panose="02020400000000000000" pitchFamily="18" charset="-128"/>
              <a:ea typeface="游明朝" panose="02020400000000000000" pitchFamily="18" charset="-128"/>
            </a:endParaRPr>
          </a:p>
        </p:txBody>
      </p:sp>
      <p:grpSp>
        <p:nvGrpSpPr>
          <p:cNvPr id="25" name="グループ化 24">
            <a:extLst>
              <a:ext uri="{FF2B5EF4-FFF2-40B4-BE49-F238E27FC236}">
                <a16:creationId xmlns:a16="http://schemas.microsoft.com/office/drawing/2014/main" id="{6C47C3E5-D043-D0D4-DBBF-AA717C691BD5}"/>
              </a:ext>
            </a:extLst>
          </p:cNvPr>
          <p:cNvGrpSpPr/>
          <p:nvPr userDrawn="1"/>
        </p:nvGrpSpPr>
        <p:grpSpPr>
          <a:xfrm>
            <a:off x="696000" y="6506663"/>
            <a:ext cx="10800000" cy="21328"/>
            <a:chOff x="516000" y="1553663"/>
            <a:chExt cx="11160000" cy="21328"/>
          </a:xfrm>
        </p:grpSpPr>
        <p:sp>
          <p:nvSpPr>
            <p:cNvPr id="26" name="正方形/長方形 25">
              <a:extLst>
                <a:ext uri="{FF2B5EF4-FFF2-40B4-BE49-F238E27FC236}">
                  <a16:creationId xmlns:a16="http://schemas.microsoft.com/office/drawing/2014/main" id="{53E161FF-C92A-1171-D399-8D7FCB69A9F7}"/>
                </a:ext>
              </a:extLst>
            </p:cNvPr>
            <p:cNvSpPr/>
            <p:nvPr userDrawn="1"/>
          </p:nvSpPr>
          <p:spPr>
            <a:xfrm>
              <a:off x="516000" y="1553663"/>
              <a:ext cx="5580000" cy="2132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27" name="正方形/長方形 26">
              <a:extLst>
                <a:ext uri="{FF2B5EF4-FFF2-40B4-BE49-F238E27FC236}">
                  <a16:creationId xmlns:a16="http://schemas.microsoft.com/office/drawing/2014/main" id="{65723E10-359E-533B-14A6-BAD818965D06}"/>
                </a:ext>
              </a:extLst>
            </p:cNvPr>
            <p:cNvSpPr/>
            <p:nvPr userDrawn="1"/>
          </p:nvSpPr>
          <p:spPr>
            <a:xfrm>
              <a:off x="6096000" y="1553663"/>
              <a:ext cx="5580000" cy="213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cxnSp>
        <p:nvCxnSpPr>
          <p:cNvPr id="8" name="直線コネクタ 7">
            <a:extLst>
              <a:ext uri="{FF2B5EF4-FFF2-40B4-BE49-F238E27FC236}">
                <a16:creationId xmlns:a16="http://schemas.microsoft.com/office/drawing/2014/main" id="{1DDE4E6E-39D9-214D-BBB2-47ABBAF0A98F}"/>
              </a:ext>
            </a:extLst>
          </p:cNvPr>
          <p:cNvCxnSpPr>
            <a:cxnSpLocks/>
          </p:cNvCxnSpPr>
          <p:nvPr userDrawn="1"/>
        </p:nvCxnSpPr>
        <p:spPr>
          <a:xfrm>
            <a:off x="696000" y="545414"/>
            <a:ext cx="10800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2111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4_二分割写真">
    <p:spTree>
      <p:nvGrpSpPr>
        <p:cNvPr id="1" name=""/>
        <p:cNvGrpSpPr/>
        <p:nvPr/>
      </p:nvGrpSpPr>
      <p:grpSpPr>
        <a:xfrm>
          <a:off x="0" y="0"/>
          <a:ext cx="0" cy="0"/>
          <a:chOff x="0" y="0"/>
          <a:chExt cx="0" cy="0"/>
        </a:xfrm>
      </p:grpSpPr>
      <p:sp>
        <p:nvSpPr>
          <p:cNvPr id="3" name="図プレースホルダー 2">
            <a:extLst>
              <a:ext uri="{FF2B5EF4-FFF2-40B4-BE49-F238E27FC236}">
                <a16:creationId xmlns:a16="http://schemas.microsoft.com/office/drawing/2014/main" id="{447076EA-2C0B-AD14-525B-E7074DE34E16}"/>
              </a:ext>
            </a:extLst>
          </p:cNvPr>
          <p:cNvSpPr>
            <a:spLocks noGrp="1"/>
          </p:cNvSpPr>
          <p:nvPr>
            <p:ph type="pic" sz="quarter" idx="10" hasCustomPrompt="1"/>
          </p:nvPr>
        </p:nvSpPr>
        <p:spPr>
          <a:xfrm>
            <a:off x="6096000" y="0"/>
            <a:ext cx="6096000" cy="6858000"/>
          </a:xfrm>
          <a:prstGeom prst="rect">
            <a:avLst/>
          </a:prstGeom>
          <a:solidFill>
            <a:schemeClr val="bg1">
              <a:lumMod val="95000"/>
            </a:schemeClr>
          </a:solidFill>
        </p:spPr>
        <p:txBody>
          <a:bodyPr/>
          <a:lstStyle>
            <a:lvl1pPr marL="0" indent="0">
              <a:buNone/>
              <a:defRPr sz="2000"/>
            </a:lvl1pPr>
          </a:lstStyle>
          <a:p>
            <a:r>
              <a:rPr kumimoji="1" lang="en-US" altLang="ja-JP"/>
              <a:t>Image</a:t>
            </a:r>
            <a:endParaRPr kumimoji="1" lang="ja-JP" altLang="en-US"/>
          </a:p>
        </p:txBody>
      </p:sp>
      <p:sp>
        <p:nvSpPr>
          <p:cNvPr id="4" name="タイトル 1">
            <a:extLst>
              <a:ext uri="{FF2B5EF4-FFF2-40B4-BE49-F238E27FC236}">
                <a16:creationId xmlns:a16="http://schemas.microsoft.com/office/drawing/2014/main" id="{E9F18EC7-7CA0-A28F-D8AB-D9B68311771F}"/>
              </a:ext>
            </a:extLst>
          </p:cNvPr>
          <p:cNvSpPr>
            <a:spLocks noGrp="1"/>
          </p:cNvSpPr>
          <p:nvPr>
            <p:ph type="title"/>
          </p:nvPr>
        </p:nvSpPr>
        <p:spPr>
          <a:xfrm>
            <a:off x="516001" y="213015"/>
            <a:ext cx="54022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5" name="テキスト プレースホルダー 3">
            <a:extLst>
              <a:ext uri="{FF2B5EF4-FFF2-40B4-BE49-F238E27FC236}">
                <a16:creationId xmlns:a16="http://schemas.microsoft.com/office/drawing/2014/main" id="{0335CA5C-0898-40C8-40CE-9E7CCC39FFD1}"/>
              </a:ext>
            </a:extLst>
          </p:cNvPr>
          <p:cNvSpPr>
            <a:spLocks noGrp="1"/>
          </p:cNvSpPr>
          <p:nvPr>
            <p:ph type="body" sz="half" idx="11"/>
          </p:nvPr>
        </p:nvSpPr>
        <p:spPr>
          <a:xfrm>
            <a:off x="516001" y="561275"/>
            <a:ext cx="54022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cxnSp>
        <p:nvCxnSpPr>
          <p:cNvPr id="2" name="直線コネクタ 1">
            <a:extLst>
              <a:ext uri="{FF2B5EF4-FFF2-40B4-BE49-F238E27FC236}">
                <a16:creationId xmlns:a16="http://schemas.microsoft.com/office/drawing/2014/main" id="{313E253F-CCDA-68B5-D52A-4C0D9218440E}"/>
              </a:ext>
            </a:extLst>
          </p:cNvPr>
          <p:cNvCxnSpPr>
            <a:cxnSpLocks/>
          </p:cNvCxnSpPr>
          <p:nvPr userDrawn="1"/>
        </p:nvCxnSpPr>
        <p:spPr>
          <a:xfrm>
            <a:off x="516001" y="545414"/>
            <a:ext cx="5402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638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file">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0270666-39D1-F3D2-2EBB-68BF8B0BDA76}"/>
              </a:ext>
            </a:extLst>
          </p:cNvPr>
          <p:cNvSpPr/>
          <p:nvPr userDrawn="1"/>
        </p:nvSpPr>
        <p:spPr>
          <a:xfrm>
            <a:off x="5778525" y="-1"/>
            <a:ext cx="6413476" cy="6858001"/>
          </a:xfrm>
          <a:prstGeom prst="rect">
            <a:avLst/>
          </a:prstGeom>
          <a:solidFill>
            <a:schemeClr val="tx1">
              <a:lumMod val="75000"/>
              <a:lumOff val="25000"/>
            </a:schemeClr>
          </a:solidFill>
          <a:ln w="10795" cap="flat" cmpd="sng" algn="ctr">
            <a:noFill/>
            <a:prstDash val="solid"/>
          </a:ln>
          <a:effectLst/>
        </p:spPr>
        <p:txBody>
          <a:bodyPr wrap="square" lIns="144000" tIns="96000" rIns="96000" bIns="96000" rtlCol="0" anchor="ctr"/>
          <a:lstStyle/>
          <a:p>
            <a:pPr marL="0" marR="0" lvl="0" indent="0" algn="ctr" defTabSz="1219170" eaLnBrk="1" fontAlgn="auto" latinLnBrk="0" hangingPunct="1">
              <a:lnSpc>
                <a:spcPct val="110000"/>
              </a:lnSpc>
              <a:spcBef>
                <a:spcPts val="800"/>
              </a:spcBef>
              <a:spcAft>
                <a:spcPts val="0"/>
              </a:spcAft>
              <a:buClrTx/>
              <a:buSzTx/>
              <a:buFontTx/>
              <a:buNone/>
              <a:tabLst/>
              <a:defRPr/>
            </a:pPr>
            <a:endParaRPr kumimoji="0" lang="ja-JP" altLang="en-US" sz="2133" b="0" i="0" u="none" strike="noStrike" kern="0" cap="none" spc="0" normalizeH="0" baseline="0" noProof="0">
              <a:ln>
                <a:noFill/>
              </a:ln>
              <a:solidFill>
                <a:srgbClr val="FFFFFF">
                  <a:lumMod val="95000"/>
                </a:srgbClr>
              </a:solidFill>
              <a:effectLst/>
              <a:uLnTx/>
              <a:uFillTx/>
              <a:latin typeface="游ゴシック Medium"/>
              <a:ea typeface="游ゴシック Medium"/>
              <a:cs typeface="Meiryo UI" panose="020B0604030504040204" pitchFamily="50" charset="-128"/>
            </a:endParaRPr>
          </a:p>
        </p:txBody>
      </p:sp>
      <p:pic>
        <p:nvPicPr>
          <p:cNvPr id="2" name="図 1">
            <a:extLst>
              <a:ext uri="{FF2B5EF4-FFF2-40B4-BE49-F238E27FC236}">
                <a16:creationId xmlns:a16="http://schemas.microsoft.com/office/drawing/2014/main" id="{4D5CE6CB-BBEB-D61D-5E2D-0ACD3608EF4B}"/>
              </a:ext>
            </a:extLst>
          </p:cNvPr>
          <p:cNvPicPr>
            <a:picLocks noChangeAspect="1"/>
          </p:cNvPicPr>
          <p:nvPr userDrawn="1"/>
        </p:nvPicPr>
        <p:blipFill>
          <a:blip r:embed="rId2"/>
          <a:stretch>
            <a:fillRect/>
          </a:stretch>
        </p:blipFill>
        <p:spPr>
          <a:xfrm>
            <a:off x="568298" y="642829"/>
            <a:ext cx="3016469" cy="220017"/>
          </a:xfrm>
          <a:prstGeom prst="rect">
            <a:avLst/>
          </a:prstGeom>
        </p:spPr>
      </p:pic>
      <p:sp>
        <p:nvSpPr>
          <p:cNvPr id="6" name="テキスト ボックス 5">
            <a:extLst>
              <a:ext uri="{FF2B5EF4-FFF2-40B4-BE49-F238E27FC236}">
                <a16:creationId xmlns:a16="http://schemas.microsoft.com/office/drawing/2014/main" id="{1AB15FE7-FAAD-5F56-688E-21C8782E948C}"/>
              </a:ext>
            </a:extLst>
          </p:cNvPr>
          <p:cNvSpPr txBox="1"/>
          <p:nvPr userDrawn="1"/>
        </p:nvSpPr>
        <p:spPr>
          <a:xfrm>
            <a:off x="11385516" y="98029"/>
            <a:ext cx="728797" cy="272771"/>
          </a:xfrm>
          <a:prstGeom prst="rect">
            <a:avLst/>
          </a:prstGeom>
          <a:noFill/>
          <a:ln w="19050">
            <a:solidFill>
              <a:schemeClr val="bg1"/>
            </a:solidFill>
          </a:ln>
        </p:spPr>
        <p:txBody>
          <a:bodyPr wrap="square" lIns="48000" tIns="0" rIns="48000" bIns="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ja-JP" altLang="en-US" sz="1000" b="1">
                <a:solidFill>
                  <a:schemeClr val="bg1"/>
                </a:solidFill>
                <a:latin typeface="游ゴシック" panose="020B0400000000000000" pitchFamily="50" charset="-128"/>
                <a:ea typeface="游ゴシック" panose="020B0400000000000000" pitchFamily="50" charset="-128"/>
              </a:rPr>
              <a:t>関係者限</a:t>
            </a:r>
            <a:endParaRPr lang="en-US" altLang="ja-JP" sz="1000" b="1">
              <a:solidFill>
                <a:schemeClr val="bg1"/>
              </a:solidFill>
              <a:latin typeface="游ゴシック" panose="020B0400000000000000" pitchFamily="50" charset="-128"/>
              <a:ea typeface="游ゴシック" panose="020B0400000000000000" pitchFamily="50" charset="-128"/>
            </a:endParaRPr>
          </a:p>
        </p:txBody>
      </p:sp>
      <p:grpSp>
        <p:nvGrpSpPr>
          <p:cNvPr id="9" name="グループ化 8">
            <a:extLst>
              <a:ext uri="{FF2B5EF4-FFF2-40B4-BE49-F238E27FC236}">
                <a16:creationId xmlns:a16="http://schemas.microsoft.com/office/drawing/2014/main" id="{780FB79A-7D8F-56CA-9CB9-F4DB4895B06F}"/>
              </a:ext>
            </a:extLst>
          </p:cNvPr>
          <p:cNvGrpSpPr/>
          <p:nvPr userDrawn="1"/>
        </p:nvGrpSpPr>
        <p:grpSpPr>
          <a:xfrm>
            <a:off x="1967542" y="1124745"/>
            <a:ext cx="98899" cy="1623623"/>
            <a:chOff x="1967542" y="1124745"/>
            <a:chExt cx="98899" cy="1623623"/>
          </a:xfrm>
        </p:grpSpPr>
        <p:sp>
          <p:nvSpPr>
            <p:cNvPr id="7" name="正方形/長方形 6">
              <a:extLst>
                <a:ext uri="{FF2B5EF4-FFF2-40B4-BE49-F238E27FC236}">
                  <a16:creationId xmlns:a16="http://schemas.microsoft.com/office/drawing/2014/main" id="{C16AD9EA-C7F7-DA44-5217-C92B821EBDF0}"/>
                </a:ext>
              </a:extLst>
            </p:cNvPr>
            <p:cNvSpPr/>
            <p:nvPr userDrawn="1"/>
          </p:nvSpPr>
          <p:spPr>
            <a:xfrm>
              <a:off x="1967542" y="1124745"/>
              <a:ext cx="98899" cy="825744"/>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67">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a:extLst>
                <a:ext uri="{FF2B5EF4-FFF2-40B4-BE49-F238E27FC236}">
                  <a16:creationId xmlns:a16="http://schemas.microsoft.com/office/drawing/2014/main" id="{65C1C6D7-AA38-9DDB-8A99-6F33AD10E117}"/>
                </a:ext>
              </a:extLst>
            </p:cNvPr>
            <p:cNvSpPr/>
            <p:nvPr userDrawn="1"/>
          </p:nvSpPr>
          <p:spPr>
            <a:xfrm>
              <a:off x="1967542" y="1950489"/>
              <a:ext cx="98899" cy="797879"/>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67">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2" name="テキスト プレースホルダー 11">
            <a:extLst>
              <a:ext uri="{FF2B5EF4-FFF2-40B4-BE49-F238E27FC236}">
                <a16:creationId xmlns:a16="http://schemas.microsoft.com/office/drawing/2014/main" id="{CCD73CAE-FFE9-A43E-1032-3ABC9B54CA0B}"/>
              </a:ext>
            </a:extLst>
          </p:cNvPr>
          <p:cNvSpPr>
            <a:spLocks noGrp="1"/>
          </p:cNvSpPr>
          <p:nvPr>
            <p:ph type="body" sz="quarter" idx="10" hasCustomPrompt="1"/>
          </p:nvPr>
        </p:nvSpPr>
        <p:spPr>
          <a:xfrm>
            <a:off x="2133600" y="1433407"/>
            <a:ext cx="3130550" cy="551274"/>
          </a:xfrm>
          <a:prstGeom prst="rect">
            <a:avLst/>
          </a:prstGeom>
        </p:spPr>
        <p:txBody>
          <a:bodyPr anchor="ctr"/>
          <a:lstStyle>
            <a:lvl1pPr marL="0" indent="0">
              <a:buNone/>
              <a:defRPr sz="3200" b="1"/>
            </a:lvl1pPr>
          </a:lstStyle>
          <a:p>
            <a:pPr lvl="0"/>
            <a:r>
              <a:rPr kumimoji="1" lang="ja-JP" altLang="en-US"/>
              <a:t>電通　太郎</a:t>
            </a:r>
          </a:p>
        </p:txBody>
      </p:sp>
      <p:sp>
        <p:nvSpPr>
          <p:cNvPr id="14" name="テキスト プレースホルダー 11">
            <a:extLst>
              <a:ext uri="{FF2B5EF4-FFF2-40B4-BE49-F238E27FC236}">
                <a16:creationId xmlns:a16="http://schemas.microsoft.com/office/drawing/2014/main" id="{57BDFE04-B9AB-6A81-F2FF-FC07DE2264EE}"/>
              </a:ext>
            </a:extLst>
          </p:cNvPr>
          <p:cNvSpPr>
            <a:spLocks noGrp="1"/>
          </p:cNvSpPr>
          <p:nvPr>
            <p:ph type="body" sz="quarter" idx="11" hasCustomPrompt="1"/>
          </p:nvPr>
        </p:nvSpPr>
        <p:spPr>
          <a:xfrm>
            <a:off x="2133600" y="1124745"/>
            <a:ext cx="3130550" cy="346762"/>
          </a:xfrm>
          <a:prstGeom prst="rect">
            <a:avLst/>
          </a:prstGeom>
        </p:spPr>
        <p:txBody>
          <a:bodyPr anchor="ctr"/>
          <a:lstStyle>
            <a:lvl1pPr marL="0" indent="0">
              <a:buNone/>
              <a:defRPr sz="1400" b="1"/>
            </a:lvl1pPr>
          </a:lstStyle>
          <a:p>
            <a:pPr lvl="0"/>
            <a:r>
              <a:rPr kumimoji="1" lang="en-US" altLang="ja-JP"/>
              <a:t>DENTSU Taro *</a:t>
            </a:r>
            <a:r>
              <a:rPr kumimoji="1" lang="ja-JP" altLang="en-US"/>
              <a:t>ふりがな</a:t>
            </a:r>
          </a:p>
        </p:txBody>
      </p:sp>
      <p:sp>
        <p:nvSpPr>
          <p:cNvPr id="15" name="コンテンツ プレースホルダー 2">
            <a:extLst>
              <a:ext uri="{FF2B5EF4-FFF2-40B4-BE49-F238E27FC236}">
                <a16:creationId xmlns:a16="http://schemas.microsoft.com/office/drawing/2014/main" id="{30EBA6A4-AFE9-78D5-1123-2578F85A6859}"/>
              </a:ext>
            </a:extLst>
          </p:cNvPr>
          <p:cNvSpPr txBox="1">
            <a:spLocks/>
          </p:cNvSpPr>
          <p:nvPr userDrawn="1"/>
        </p:nvSpPr>
        <p:spPr>
          <a:xfrm>
            <a:off x="443615" y="3006195"/>
            <a:ext cx="5068725" cy="490456"/>
          </a:xfrm>
          <a:prstGeom prst="rect">
            <a:avLst/>
          </a:prstGeom>
        </p:spPr>
        <p:txBody>
          <a:bodyPr vert="horz" lIns="121920" tIns="48000" rIns="121920" bIns="0" rtlCol="0">
            <a:noAutofit/>
          </a:bodyPr>
          <a:lstStyle>
            <a:lvl1pPr marL="203597" indent="-203597" algn="l" defTabSz="685800" rtl="0" eaLnBrk="1" latinLnBrk="0" hangingPunct="1">
              <a:lnSpc>
                <a:spcPct val="110000"/>
              </a:lnSpc>
              <a:spcBef>
                <a:spcPts val="1350"/>
              </a:spcBef>
              <a:spcAft>
                <a:spcPts val="225"/>
              </a:spcAft>
              <a:buClr>
                <a:schemeClr val="accent1"/>
              </a:buClr>
              <a:buSzPct val="100000"/>
              <a:buFont typeface="メイリオ" panose="020B0604030504040204" pitchFamily="50" charset="-128"/>
              <a:buChar char="▍"/>
              <a:defRPr kumimoji="1" sz="1800" b="1" kern="1200">
                <a:solidFill>
                  <a:schemeClr val="tx2"/>
                </a:solidFill>
                <a:latin typeface="+mj-ea"/>
                <a:ea typeface="+mj-ea"/>
                <a:cs typeface="メイリオ" panose="020B0604030504040204" pitchFamily="50" charset="-128"/>
              </a:defRPr>
            </a:lvl1pPr>
            <a:lvl2pPr marL="63104" indent="-63104" algn="l" defTabSz="685800" rtl="0" eaLnBrk="1" latinLnBrk="0" hangingPunct="1">
              <a:lnSpc>
                <a:spcPct val="110000"/>
              </a:lnSpc>
              <a:spcBef>
                <a:spcPts val="450"/>
              </a:spcBef>
              <a:spcAft>
                <a:spcPts val="0"/>
              </a:spcAft>
              <a:buClr>
                <a:schemeClr val="accent1"/>
              </a:buClr>
              <a:buSzPct val="130000"/>
              <a:buFont typeface="Meiryo UI" panose="020B0604030504040204" pitchFamily="50" charset="-128"/>
              <a:buChar char=" "/>
              <a:defRPr kumimoji="1" sz="1200" kern="1200">
                <a:solidFill>
                  <a:schemeClr val="tx2"/>
                </a:solidFill>
                <a:latin typeface="+mn-ea"/>
                <a:ea typeface="+mn-ea"/>
                <a:cs typeface="メイリオ" panose="020B0604030504040204" pitchFamily="50" charset="-128"/>
              </a:defRPr>
            </a:lvl2pPr>
            <a:lvl3pPr marL="269081" marR="0" indent="-205979" algn="l" defTabSz="685800" rtl="0" eaLnBrk="1" fontAlgn="auto" latinLnBrk="0" hangingPunct="1">
              <a:lnSpc>
                <a:spcPct val="110000"/>
              </a:lnSpc>
              <a:spcBef>
                <a:spcPts val="450"/>
              </a:spcBef>
              <a:spcAft>
                <a:spcPts val="0"/>
              </a:spcAft>
              <a:buClr>
                <a:schemeClr val="accent1"/>
              </a:buClr>
              <a:buSzPct val="100000"/>
              <a:buFont typeface="メイリオ" panose="020B0604030504040204" pitchFamily="50" charset="-128"/>
              <a:buChar char="•"/>
              <a:tabLst/>
              <a:defRPr kumimoji="1" sz="1200" kern="1200">
                <a:solidFill>
                  <a:schemeClr val="tx2"/>
                </a:solidFill>
                <a:latin typeface="+mn-ea"/>
                <a:ea typeface="+mn-ea"/>
                <a:cs typeface="Meiryo UI" pitchFamily="50" charset="-128"/>
              </a:defRPr>
            </a:lvl3pPr>
            <a:lvl4pPr marL="403622" indent="-133350" algn="l" defTabSz="685800" rtl="0" eaLnBrk="1" latinLnBrk="0" hangingPunct="1">
              <a:lnSpc>
                <a:spcPct val="110000"/>
              </a:lnSpc>
              <a:spcBef>
                <a:spcPts val="225"/>
              </a:spcBef>
              <a:buClr>
                <a:schemeClr val="accent1"/>
              </a:buClr>
              <a:buFont typeface="Arial" panose="020B0604020202020204" pitchFamily="34" charset="0"/>
              <a:buChar char="•"/>
              <a:defRPr kumimoji="1" sz="1050" kern="1200">
                <a:solidFill>
                  <a:schemeClr val="tx2"/>
                </a:solidFill>
                <a:latin typeface="+mn-ea"/>
                <a:ea typeface="+mn-ea"/>
                <a:cs typeface="Meiryo UI" pitchFamily="50" charset="-128"/>
              </a:defRPr>
            </a:lvl4pPr>
            <a:lvl5pPr marL="469106" indent="-135731" algn="l" defTabSz="685800" rtl="0" eaLnBrk="1" latinLnBrk="0" hangingPunct="1">
              <a:lnSpc>
                <a:spcPct val="110000"/>
              </a:lnSpc>
              <a:spcBef>
                <a:spcPts val="225"/>
              </a:spcBef>
              <a:buClr>
                <a:schemeClr val="accent6"/>
              </a:buClr>
              <a:buFont typeface="メイリオ" panose="020B0604030504040204" pitchFamily="50" charset="-128"/>
              <a:buChar char="-"/>
              <a:defRPr kumimoji="1" sz="1050" kern="1200">
                <a:solidFill>
                  <a:schemeClr val="accent6"/>
                </a:solidFill>
                <a:latin typeface="+mn-ea"/>
                <a:ea typeface="+mn-ea"/>
                <a:cs typeface="Meiryo UI" pitchFamily="50" charset="-128"/>
              </a:defRPr>
            </a:lvl5pPr>
            <a:lvl6pPr marL="860822" indent="0" algn="l" defTabSz="685800" rtl="0" eaLnBrk="1" latinLnBrk="0" hangingPunct="1">
              <a:spcBef>
                <a:spcPct val="20000"/>
              </a:spcBef>
              <a:buClr>
                <a:srgbClr val="004F44"/>
              </a:buClr>
              <a:buFont typeface="Arial" pitchFamily="34" charset="0"/>
              <a:buNone/>
              <a:defRPr kumimoji="1" sz="1050" b="0" kern="1200">
                <a:solidFill>
                  <a:schemeClr val="tx1"/>
                </a:solidFill>
                <a:latin typeface="+mn-ea"/>
                <a:ea typeface="+mn-ea"/>
                <a:cs typeface="Meiryo UI" pitchFamily="50" charset="-128"/>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271456" indent="-271456" defTabSz="914377">
              <a:spcBef>
                <a:spcPts val="1800"/>
              </a:spcBef>
              <a:spcAft>
                <a:spcPts val="300"/>
              </a:spcAft>
              <a:buClr>
                <a:srgbClr val="5E5E5E"/>
              </a:buClr>
              <a:defRPr/>
            </a:pPr>
            <a:r>
              <a:rPr lang="ja-JP" altLang="en-US" sz="2400">
                <a:solidFill>
                  <a:srgbClr val="464646"/>
                </a:solidFill>
                <a:latin typeface="+mn-ea"/>
                <a:ea typeface="+mn-ea"/>
              </a:rPr>
              <a:t>プロフィール</a:t>
            </a:r>
            <a:endParaRPr lang="en-US" altLang="ja-JP" sz="2400">
              <a:solidFill>
                <a:srgbClr val="464646"/>
              </a:solidFill>
              <a:latin typeface="+mn-ea"/>
              <a:ea typeface="+mn-ea"/>
            </a:endParaRPr>
          </a:p>
        </p:txBody>
      </p:sp>
      <p:sp>
        <p:nvSpPr>
          <p:cNvPr id="16" name="テキスト プレースホルダー 4">
            <a:extLst>
              <a:ext uri="{FF2B5EF4-FFF2-40B4-BE49-F238E27FC236}">
                <a16:creationId xmlns:a16="http://schemas.microsoft.com/office/drawing/2014/main" id="{3D22F1EC-B84C-D73F-32F2-8C985EFA5A40}"/>
              </a:ext>
            </a:extLst>
          </p:cNvPr>
          <p:cNvSpPr txBox="1">
            <a:spLocks/>
          </p:cNvSpPr>
          <p:nvPr userDrawn="1"/>
        </p:nvSpPr>
        <p:spPr>
          <a:xfrm>
            <a:off x="6252587" y="1029495"/>
            <a:ext cx="5465353" cy="526255"/>
          </a:xfrm>
          <a:prstGeom prst="rect">
            <a:avLst/>
          </a:prstGeom>
        </p:spPr>
        <p:txBody>
          <a:bodyPr vert="horz" lIns="121920" tIns="48000" rIns="121920" bIns="0" rtlCol="0">
            <a:noAutofit/>
          </a:bodyPr>
          <a:lstStyle>
            <a:lvl1pPr marL="203597" indent="-203597" algn="l" defTabSz="685800" rtl="0" eaLnBrk="1" latinLnBrk="0" hangingPunct="1">
              <a:lnSpc>
                <a:spcPct val="110000"/>
              </a:lnSpc>
              <a:spcBef>
                <a:spcPts val="1350"/>
              </a:spcBef>
              <a:spcAft>
                <a:spcPts val="225"/>
              </a:spcAft>
              <a:buClr>
                <a:schemeClr val="accent1"/>
              </a:buClr>
              <a:buSzPct val="100000"/>
              <a:buFont typeface="メイリオ" panose="020B0604030504040204" pitchFamily="50" charset="-128"/>
              <a:buChar char="▍"/>
              <a:defRPr kumimoji="1" sz="1800" b="1" kern="1200">
                <a:solidFill>
                  <a:schemeClr val="tx2"/>
                </a:solidFill>
                <a:latin typeface="+mj-ea"/>
                <a:ea typeface="+mj-ea"/>
                <a:cs typeface="メイリオ" panose="020B0604030504040204" pitchFamily="50" charset="-128"/>
              </a:defRPr>
            </a:lvl1pPr>
            <a:lvl2pPr marL="63104" indent="-63104" algn="l" defTabSz="685800" rtl="0" eaLnBrk="1" latinLnBrk="0" hangingPunct="1">
              <a:lnSpc>
                <a:spcPct val="110000"/>
              </a:lnSpc>
              <a:spcBef>
                <a:spcPts val="450"/>
              </a:spcBef>
              <a:spcAft>
                <a:spcPts val="0"/>
              </a:spcAft>
              <a:buClr>
                <a:schemeClr val="accent1"/>
              </a:buClr>
              <a:buSzPct val="130000"/>
              <a:buFont typeface="Meiryo UI" panose="020B0604030504040204" pitchFamily="50" charset="-128"/>
              <a:buChar char=" "/>
              <a:defRPr kumimoji="1" sz="1200" kern="1200">
                <a:solidFill>
                  <a:schemeClr val="tx2"/>
                </a:solidFill>
                <a:latin typeface="+mn-ea"/>
                <a:ea typeface="+mn-ea"/>
                <a:cs typeface="メイリオ" panose="020B0604030504040204" pitchFamily="50" charset="-128"/>
              </a:defRPr>
            </a:lvl2pPr>
            <a:lvl3pPr marL="269081" marR="0" indent="-205979" algn="l" defTabSz="685800" rtl="0" eaLnBrk="1" fontAlgn="auto" latinLnBrk="0" hangingPunct="1">
              <a:lnSpc>
                <a:spcPct val="110000"/>
              </a:lnSpc>
              <a:spcBef>
                <a:spcPts val="450"/>
              </a:spcBef>
              <a:spcAft>
                <a:spcPts val="0"/>
              </a:spcAft>
              <a:buClr>
                <a:schemeClr val="accent1"/>
              </a:buClr>
              <a:buSzPct val="100000"/>
              <a:buFont typeface="メイリオ" panose="020B0604030504040204" pitchFamily="50" charset="-128"/>
              <a:buChar char="•"/>
              <a:tabLst/>
              <a:defRPr kumimoji="1" sz="1200" kern="1200">
                <a:solidFill>
                  <a:schemeClr val="tx2"/>
                </a:solidFill>
                <a:latin typeface="+mn-ea"/>
                <a:ea typeface="+mn-ea"/>
                <a:cs typeface="Meiryo UI" pitchFamily="50" charset="-128"/>
              </a:defRPr>
            </a:lvl3pPr>
            <a:lvl4pPr marL="403622" indent="-133350" algn="l" defTabSz="685800" rtl="0" eaLnBrk="1" latinLnBrk="0" hangingPunct="1">
              <a:lnSpc>
                <a:spcPct val="110000"/>
              </a:lnSpc>
              <a:spcBef>
                <a:spcPts val="225"/>
              </a:spcBef>
              <a:buClr>
                <a:schemeClr val="accent1"/>
              </a:buClr>
              <a:buFont typeface="Arial" panose="020B0604020202020204" pitchFamily="34" charset="0"/>
              <a:buChar char="•"/>
              <a:defRPr kumimoji="1" sz="1050" kern="1200">
                <a:solidFill>
                  <a:schemeClr val="tx2"/>
                </a:solidFill>
                <a:latin typeface="+mn-ea"/>
                <a:ea typeface="+mn-ea"/>
                <a:cs typeface="Meiryo UI" pitchFamily="50" charset="-128"/>
              </a:defRPr>
            </a:lvl4pPr>
            <a:lvl5pPr marL="469106" indent="-135731" algn="l" defTabSz="685800" rtl="0" eaLnBrk="1" latinLnBrk="0" hangingPunct="1">
              <a:lnSpc>
                <a:spcPct val="110000"/>
              </a:lnSpc>
              <a:spcBef>
                <a:spcPts val="225"/>
              </a:spcBef>
              <a:buClr>
                <a:schemeClr val="accent6"/>
              </a:buClr>
              <a:buFont typeface="メイリオ" panose="020B0604030504040204" pitchFamily="50" charset="-128"/>
              <a:buChar char="-"/>
              <a:defRPr kumimoji="1" sz="1050" kern="1200">
                <a:solidFill>
                  <a:schemeClr val="accent6"/>
                </a:solidFill>
                <a:latin typeface="+mn-ea"/>
                <a:ea typeface="+mn-ea"/>
                <a:cs typeface="Meiryo UI" pitchFamily="50" charset="-128"/>
              </a:defRPr>
            </a:lvl5pPr>
            <a:lvl6pPr marL="860822" indent="0" algn="l" defTabSz="685800" rtl="0" eaLnBrk="1" latinLnBrk="0" hangingPunct="1">
              <a:spcBef>
                <a:spcPct val="20000"/>
              </a:spcBef>
              <a:buClr>
                <a:srgbClr val="004F44"/>
              </a:buClr>
              <a:buFont typeface="Arial" pitchFamily="34" charset="0"/>
              <a:buNone/>
              <a:defRPr kumimoji="1" sz="1050" b="0" kern="1200">
                <a:solidFill>
                  <a:schemeClr val="tx1"/>
                </a:solidFill>
                <a:latin typeface="+mn-ea"/>
                <a:ea typeface="+mn-ea"/>
                <a:cs typeface="Meiryo UI" pitchFamily="50" charset="-128"/>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271456" indent="-271456" defTabSz="914377">
              <a:lnSpc>
                <a:spcPct val="120000"/>
              </a:lnSpc>
              <a:spcBef>
                <a:spcPts val="600"/>
              </a:spcBef>
              <a:spcAft>
                <a:spcPts val="300"/>
              </a:spcAft>
              <a:buClr>
                <a:schemeClr val="bg1"/>
              </a:buClr>
              <a:defRPr/>
            </a:pPr>
            <a:r>
              <a:rPr lang="ja-JP" altLang="en-US" sz="2400">
                <a:solidFill>
                  <a:schemeClr val="bg1"/>
                </a:solidFill>
                <a:latin typeface="+mn-ea"/>
                <a:ea typeface="+mn-ea"/>
              </a:rPr>
              <a:t>主なプロジェクト実績</a:t>
            </a:r>
            <a:endParaRPr lang="en-US" altLang="ja-JP" sz="2400">
              <a:solidFill>
                <a:schemeClr val="bg1"/>
              </a:solidFill>
              <a:latin typeface="+mn-ea"/>
              <a:ea typeface="+mn-ea"/>
            </a:endParaRPr>
          </a:p>
        </p:txBody>
      </p:sp>
      <p:sp>
        <p:nvSpPr>
          <p:cNvPr id="22" name="テキスト プレースホルダー 11">
            <a:extLst>
              <a:ext uri="{FF2B5EF4-FFF2-40B4-BE49-F238E27FC236}">
                <a16:creationId xmlns:a16="http://schemas.microsoft.com/office/drawing/2014/main" id="{EDD1B264-7570-E0E5-327C-FE9D96DA698B}"/>
              </a:ext>
            </a:extLst>
          </p:cNvPr>
          <p:cNvSpPr>
            <a:spLocks noGrp="1"/>
          </p:cNvSpPr>
          <p:nvPr userDrawn="1">
            <p:ph type="body" sz="quarter" idx="12" hasCustomPrompt="1"/>
          </p:nvPr>
        </p:nvSpPr>
        <p:spPr>
          <a:xfrm>
            <a:off x="2133600" y="2056738"/>
            <a:ext cx="3130550" cy="680270"/>
          </a:xfrm>
          <a:prstGeom prst="rect">
            <a:avLst/>
          </a:prstGeom>
        </p:spPr>
        <p:txBody>
          <a:bodyPr anchor="ctr"/>
          <a:lstStyle>
            <a:lvl1pPr marL="0" indent="0">
              <a:lnSpc>
                <a:spcPct val="120000"/>
              </a:lnSpc>
              <a:spcBef>
                <a:spcPts val="600"/>
              </a:spcBef>
              <a:buNone/>
              <a:defRPr sz="1400" b="1"/>
            </a:lvl1pPr>
          </a:lstStyle>
          <a:p>
            <a:pPr lvl="0"/>
            <a:r>
              <a:rPr kumimoji="1" lang="ja-JP" altLang="en-US"/>
              <a:t>株式会社 電通コンサルティング</a:t>
            </a:r>
            <a:br>
              <a:rPr kumimoji="1" lang="en-US" altLang="ja-JP"/>
            </a:br>
            <a:r>
              <a:rPr kumimoji="1" lang="en-US" altLang="ja-JP"/>
              <a:t>[</a:t>
            </a:r>
            <a:r>
              <a:rPr kumimoji="1" lang="ja-JP" altLang="en-US"/>
              <a:t>所属グループ</a:t>
            </a:r>
            <a:r>
              <a:rPr kumimoji="1" lang="en-US" altLang="ja-JP"/>
              <a:t>]</a:t>
            </a:r>
            <a:r>
              <a:rPr kumimoji="1" lang="ja-JP" altLang="en-US"/>
              <a:t> </a:t>
            </a:r>
            <a:r>
              <a:rPr kumimoji="1" lang="en-US" altLang="ja-JP"/>
              <a:t>[</a:t>
            </a:r>
            <a:r>
              <a:rPr kumimoji="1" lang="ja-JP" altLang="en-US"/>
              <a:t>役職</a:t>
            </a:r>
            <a:r>
              <a:rPr kumimoji="1" lang="en-US" altLang="ja-JP"/>
              <a:t>]</a:t>
            </a:r>
            <a:endParaRPr kumimoji="1" lang="ja-JP" altLang="en-US"/>
          </a:p>
        </p:txBody>
      </p:sp>
      <p:sp>
        <p:nvSpPr>
          <p:cNvPr id="26" name="テキスト プレースホルダー 25">
            <a:extLst>
              <a:ext uri="{FF2B5EF4-FFF2-40B4-BE49-F238E27FC236}">
                <a16:creationId xmlns:a16="http://schemas.microsoft.com/office/drawing/2014/main" id="{2C24CECD-9DB4-7E14-442A-8996F42080D2}"/>
              </a:ext>
            </a:extLst>
          </p:cNvPr>
          <p:cNvSpPr>
            <a:spLocks noGrp="1"/>
          </p:cNvSpPr>
          <p:nvPr>
            <p:ph type="body" sz="quarter" idx="13" hasCustomPrompt="1"/>
          </p:nvPr>
        </p:nvSpPr>
        <p:spPr>
          <a:xfrm>
            <a:off x="568325" y="3466507"/>
            <a:ext cx="4695825" cy="2032000"/>
          </a:xfrm>
          <a:prstGeom prst="rect">
            <a:avLst/>
          </a:prstGeom>
        </p:spPr>
        <p:txBody>
          <a:bodyPr/>
          <a:lstStyle>
            <a:lvl1pPr marL="0" indent="0">
              <a:buNone/>
              <a:defRPr sz="1400"/>
            </a:lvl1pPr>
          </a:lstStyle>
          <a:p>
            <a:pPr lvl="0"/>
            <a:r>
              <a:rPr kumimoji="1" lang="ja-JP" altLang="en-US"/>
              <a:t>プロフィール文の入力</a:t>
            </a:r>
          </a:p>
        </p:txBody>
      </p:sp>
      <p:sp>
        <p:nvSpPr>
          <p:cNvPr id="28" name="テキスト プレースホルダー 25">
            <a:extLst>
              <a:ext uri="{FF2B5EF4-FFF2-40B4-BE49-F238E27FC236}">
                <a16:creationId xmlns:a16="http://schemas.microsoft.com/office/drawing/2014/main" id="{EB58FD05-13DA-0C51-1892-7FE66FB3FE54}"/>
              </a:ext>
            </a:extLst>
          </p:cNvPr>
          <p:cNvSpPr>
            <a:spLocks noGrp="1"/>
          </p:cNvSpPr>
          <p:nvPr>
            <p:ph type="body" sz="quarter" idx="14" hasCustomPrompt="1"/>
          </p:nvPr>
        </p:nvSpPr>
        <p:spPr>
          <a:xfrm>
            <a:off x="568325" y="5842000"/>
            <a:ext cx="4695825" cy="647700"/>
          </a:xfrm>
          <a:prstGeom prst="rect">
            <a:avLst/>
          </a:prstGeom>
        </p:spPr>
        <p:txBody>
          <a:bodyPr/>
          <a:lstStyle>
            <a:lvl1pPr marL="0" indent="0">
              <a:buNone/>
              <a:defRPr sz="1400">
                <a:solidFill>
                  <a:srgbClr val="001489"/>
                </a:solidFill>
              </a:defRPr>
            </a:lvl1pPr>
          </a:lstStyle>
          <a:p>
            <a:pPr lvl="0"/>
            <a:r>
              <a:rPr kumimoji="1" lang="en-US" altLang="ja-JP"/>
              <a:t>#</a:t>
            </a:r>
            <a:r>
              <a:rPr kumimoji="1" lang="ja-JP" altLang="en-US"/>
              <a:t>キーワードの入力</a:t>
            </a:r>
          </a:p>
        </p:txBody>
      </p:sp>
      <p:sp>
        <p:nvSpPr>
          <p:cNvPr id="30" name="図プレースホルダー 29">
            <a:extLst>
              <a:ext uri="{FF2B5EF4-FFF2-40B4-BE49-F238E27FC236}">
                <a16:creationId xmlns:a16="http://schemas.microsoft.com/office/drawing/2014/main" id="{E56D53BB-E5E4-C889-730D-B64C65E2706B}"/>
              </a:ext>
            </a:extLst>
          </p:cNvPr>
          <p:cNvSpPr>
            <a:spLocks noGrp="1"/>
          </p:cNvSpPr>
          <p:nvPr>
            <p:ph type="pic" sz="quarter" idx="15" hasCustomPrompt="1"/>
          </p:nvPr>
        </p:nvSpPr>
        <p:spPr>
          <a:xfrm>
            <a:off x="568298" y="1120672"/>
            <a:ext cx="1220771" cy="1627695"/>
          </a:xfrm>
          <a:prstGeom prst="rect">
            <a:avLst/>
          </a:prstGeom>
          <a:solidFill>
            <a:schemeClr val="bg1">
              <a:lumMod val="85000"/>
            </a:schemeClr>
          </a:solidFill>
          <a:ln w="3175">
            <a:solidFill>
              <a:schemeClr val="tx1">
                <a:lumMod val="50000"/>
                <a:lumOff val="50000"/>
              </a:schemeClr>
            </a:solidFill>
          </a:ln>
        </p:spPr>
        <p:txBody>
          <a:bodyPr anchor="ctr"/>
          <a:lstStyle>
            <a:lvl1pPr marL="0" indent="0" algn="ctr">
              <a:buNone/>
              <a:defRPr sz="2400"/>
            </a:lvl1pPr>
          </a:lstStyle>
          <a:p>
            <a:r>
              <a:rPr kumimoji="1" lang="ja-JP" altLang="en-US"/>
              <a:t>写真</a:t>
            </a:r>
          </a:p>
        </p:txBody>
      </p:sp>
      <p:sp>
        <p:nvSpPr>
          <p:cNvPr id="32" name="テキスト プレースホルダー 31">
            <a:extLst>
              <a:ext uri="{FF2B5EF4-FFF2-40B4-BE49-F238E27FC236}">
                <a16:creationId xmlns:a16="http://schemas.microsoft.com/office/drawing/2014/main" id="{410DE333-D3BE-E6C0-D929-D96502E7D7CC}"/>
              </a:ext>
            </a:extLst>
          </p:cNvPr>
          <p:cNvSpPr>
            <a:spLocks noGrp="1"/>
          </p:cNvSpPr>
          <p:nvPr>
            <p:ph type="body" sz="quarter" idx="16" hasCustomPrompt="1"/>
          </p:nvPr>
        </p:nvSpPr>
        <p:spPr>
          <a:xfrm>
            <a:off x="6253163" y="1666658"/>
            <a:ext cx="5495925" cy="4175342"/>
          </a:xfrm>
          <a:prstGeom prst="rect">
            <a:avLst/>
          </a:prstGeom>
        </p:spPr>
        <p:txBody>
          <a:bodyPr/>
          <a:lstStyle>
            <a:lvl1pPr marL="266700" indent="-177800">
              <a:lnSpc>
                <a:spcPct val="150000"/>
              </a:lnSpc>
              <a:spcBef>
                <a:spcPts val="600"/>
              </a:spcBef>
              <a:buFont typeface="Arial" panose="020B0604020202020204" pitchFamily="34" charset="0"/>
              <a:buChar char="•"/>
              <a:tabLst>
                <a:tab pos="1346200" algn="l"/>
              </a:tabLst>
              <a:defRPr sz="1400">
                <a:solidFill>
                  <a:schemeClr val="bg1"/>
                </a:solidFill>
              </a:defRPr>
            </a:lvl1pPr>
          </a:lstStyle>
          <a:p>
            <a:pPr lvl="0"/>
            <a:r>
              <a:rPr kumimoji="1" lang="ja-JP" altLang="en-US"/>
              <a:t>業界名</a:t>
            </a:r>
            <a:r>
              <a:rPr kumimoji="1" lang="en-US" altLang="ja-JP"/>
              <a:t>	| </a:t>
            </a:r>
            <a:r>
              <a:rPr kumimoji="1" lang="ja-JP" altLang="en-US"/>
              <a:t>ご支援内容</a:t>
            </a:r>
          </a:p>
        </p:txBody>
      </p:sp>
      <p:sp>
        <p:nvSpPr>
          <p:cNvPr id="5" name="テキスト ボックス 4">
            <a:extLst>
              <a:ext uri="{FF2B5EF4-FFF2-40B4-BE49-F238E27FC236}">
                <a16:creationId xmlns:a16="http://schemas.microsoft.com/office/drawing/2014/main" id="{56D60769-96F9-8216-0BC7-259DBF844FEF}"/>
              </a:ext>
            </a:extLst>
          </p:cNvPr>
          <p:cNvSpPr txBox="1"/>
          <p:nvPr userDrawn="1"/>
        </p:nvSpPr>
        <p:spPr>
          <a:xfrm>
            <a:off x="11210545" y="6543362"/>
            <a:ext cx="33695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FB080-50C9-4C1A-85FE-677962719958}" type="slidenum">
              <a:rPr kumimoji="1" lang="ja-JP" altLang="en-US" sz="1000" b="0" i="0" u="none" strike="noStrike" kern="1200" cap="none" spc="0" normalizeH="0" baseline="0" noProof="0" smtClean="0">
                <a:ln>
                  <a:noFill/>
                </a:ln>
                <a:solidFill>
                  <a:schemeClr val="bg1"/>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00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17400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FCE70A3F-D3D8-8705-CDAE-15ED2926642B}"/>
              </a:ext>
            </a:extLst>
          </p:cNvPr>
          <p:cNvSpPr/>
          <p:nvPr userDrawn="1"/>
        </p:nvSpPr>
        <p:spPr>
          <a:xfrm>
            <a:off x="522181" y="188586"/>
            <a:ext cx="11146970" cy="53974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36000" rtlCol="0" anchor="ctr"/>
          <a:lstStyle/>
          <a:p>
            <a:pPr algn="l">
              <a:lnSpc>
                <a:spcPct val="150000"/>
              </a:lnSpc>
            </a:pPr>
            <a:r>
              <a:rPr kumimoji="1" lang="ja-JP" altLang="en-US" sz="1600" b="1" i="0">
                <a:solidFill>
                  <a:schemeClr val="tx1"/>
                </a:solidFill>
                <a:latin typeface="Yu Gothic" panose="020B0400000000000000" pitchFamily="34" charset="-128"/>
                <a:ea typeface="Yu Gothic" panose="020B0400000000000000" pitchFamily="34" charset="-128"/>
              </a:rPr>
              <a:t>余白</a:t>
            </a:r>
          </a:p>
        </p:txBody>
      </p:sp>
      <p:cxnSp>
        <p:nvCxnSpPr>
          <p:cNvPr id="9" name="直線コネクタ 8">
            <a:extLst>
              <a:ext uri="{FF2B5EF4-FFF2-40B4-BE49-F238E27FC236}">
                <a16:creationId xmlns:a16="http://schemas.microsoft.com/office/drawing/2014/main" id="{8ABA7DC9-AD93-38DD-9584-56D340491AFA}"/>
              </a:ext>
            </a:extLst>
          </p:cNvPr>
          <p:cNvCxnSpPr>
            <a:cxnSpLocks/>
          </p:cNvCxnSpPr>
          <p:nvPr userDrawn="1"/>
        </p:nvCxnSpPr>
        <p:spPr>
          <a:xfrm flipH="1">
            <a:off x="522226" y="728655"/>
            <a:ext cx="1114559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E9CCEDC6-07A4-8B32-AC5E-F0C9EA2593FC}"/>
              </a:ext>
            </a:extLst>
          </p:cNvPr>
          <p:cNvSpPr txBox="1"/>
          <p:nvPr userDrawn="1"/>
        </p:nvSpPr>
        <p:spPr>
          <a:xfrm>
            <a:off x="3926175" y="6483809"/>
            <a:ext cx="4339650" cy="342658"/>
          </a:xfrm>
          <a:prstGeom prst="rect">
            <a:avLst/>
          </a:prstGeom>
          <a:noFill/>
        </p:spPr>
        <p:txBody>
          <a:bodyPr wrap="none" rtlCol="0">
            <a:spAutoFit/>
          </a:bodyPr>
          <a:lstStyle/>
          <a:p>
            <a:pPr marL="0" indent="0" algn="ctr">
              <a:lnSpc>
                <a:spcPct val="150000"/>
              </a:lnSpc>
              <a:buFont typeface="Arial" panose="020B0604020202020204" pitchFamily="34" charset="0"/>
              <a:buNone/>
            </a:pPr>
            <a:r>
              <a:rPr kumimoji="1" lang="ja-JP" altLang="en-US" sz="1200">
                <a:latin typeface="Yu Gothic Medium" panose="020B0400000000000000" pitchFamily="34" charset="-128"/>
                <a:ea typeface="Yu Gothic Medium" panose="020B0400000000000000" pitchFamily="34" charset="-128"/>
              </a:rPr>
              <a:t>グレー部分は余白です。要素を置かないことを推奨します</a:t>
            </a:r>
          </a:p>
        </p:txBody>
      </p:sp>
      <p:grpSp>
        <p:nvGrpSpPr>
          <p:cNvPr id="11" name="グループ化 10">
            <a:extLst>
              <a:ext uri="{FF2B5EF4-FFF2-40B4-BE49-F238E27FC236}">
                <a16:creationId xmlns:a16="http://schemas.microsoft.com/office/drawing/2014/main" id="{AA061937-3AE3-6989-1434-18E7CA393C8A}"/>
              </a:ext>
            </a:extLst>
          </p:cNvPr>
          <p:cNvGrpSpPr/>
          <p:nvPr userDrawn="1"/>
        </p:nvGrpSpPr>
        <p:grpSpPr>
          <a:xfrm>
            <a:off x="0" y="0"/>
            <a:ext cx="12192000" cy="6858000"/>
            <a:chOff x="0" y="0"/>
            <a:chExt cx="12192000" cy="6858000"/>
          </a:xfrm>
        </p:grpSpPr>
        <p:sp>
          <p:nvSpPr>
            <p:cNvPr id="12" name="正方形/長方形 11">
              <a:extLst>
                <a:ext uri="{FF2B5EF4-FFF2-40B4-BE49-F238E27FC236}">
                  <a16:creationId xmlns:a16="http://schemas.microsoft.com/office/drawing/2014/main" id="{CDDD7F21-5CCB-4B97-3F92-A2463702392B}"/>
                </a:ext>
              </a:extLst>
            </p:cNvPr>
            <p:cNvSpPr>
              <a:spLocks noChangeAspect="1"/>
            </p:cNvSpPr>
            <p:nvPr userDrawn="1"/>
          </p:nvSpPr>
          <p:spPr>
            <a:xfrm>
              <a:off x="0" y="0"/>
              <a:ext cx="12192000" cy="188913"/>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D377658D-3A97-1E13-A10A-0707A13D818D}"/>
                </a:ext>
              </a:extLst>
            </p:cNvPr>
            <p:cNvSpPr>
              <a:spLocks noChangeAspect="1"/>
            </p:cNvSpPr>
            <p:nvPr userDrawn="1"/>
          </p:nvSpPr>
          <p:spPr>
            <a:xfrm>
              <a:off x="0" y="6489700"/>
              <a:ext cx="12192000" cy="368300"/>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E8D820C-60F8-1F2B-FA57-B98C868C1F9C}"/>
                </a:ext>
              </a:extLst>
            </p:cNvPr>
            <p:cNvSpPr>
              <a:spLocks/>
            </p:cNvSpPr>
            <p:nvPr userDrawn="1"/>
          </p:nvSpPr>
          <p:spPr>
            <a:xfrm>
              <a:off x="11676000" y="0"/>
              <a:ext cx="516000" cy="6858000"/>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4F8D320C-BDB4-6246-5B76-6E04D84D82BD}"/>
                </a:ext>
              </a:extLst>
            </p:cNvPr>
            <p:cNvSpPr>
              <a:spLocks/>
            </p:cNvSpPr>
            <p:nvPr userDrawn="1"/>
          </p:nvSpPr>
          <p:spPr>
            <a:xfrm>
              <a:off x="0" y="0"/>
              <a:ext cx="516000" cy="6858000"/>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92011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橙青_縦二分割">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954996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タイトル 1">
            <a:extLst>
              <a:ext uri="{FF2B5EF4-FFF2-40B4-BE49-F238E27FC236}">
                <a16:creationId xmlns:a16="http://schemas.microsoft.com/office/drawing/2014/main" id="{2FA5B04E-17FE-0F4A-9A61-B9F70CE2AA8C}"/>
              </a:ext>
            </a:extLst>
          </p:cNvPr>
          <p:cNvSpPr>
            <a:spLocks noGrp="1"/>
          </p:cNvSpPr>
          <p:nvPr>
            <p:ph type="title"/>
          </p:nvPr>
        </p:nvSpPr>
        <p:spPr>
          <a:xfrm>
            <a:off x="458373" y="515094"/>
            <a:ext cx="4105389" cy="242787"/>
          </a:xfrm>
          <a:prstGeom prst="rect">
            <a:avLst/>
          </a:prstGeom>
        </p:spPr>
        <p:txBody>
          <a:bodyPr vert="horz" lIns="0" tIns="0" rIns="0" bIns="0"/>
          <a:lstStyle>
            <a:lvl1pPr>
              <a:defRPr spc="120" baseline="0">
                <a:solidFill>
                  <a:schemeClr val="tx1"/>
                </a:solidFill>
                <a:latin typeface="Yu Gothic UI" panose="020B0500000000000000" pitchFamily="34" charset="-128"/>
                <a:ea typeface="Yu Gothic UI" panose="020B0500000000000000" pitchFamily="34" charset="-128"/>
              </a:defRPr>
            </a:lvl1pPr>
          </a:lstStyle>
          <a:p>
            <a:r>
              <a:rPr kumimoji="1" lang="ja-JP" altLang="en-US"/>
              <a:t>マスター タイトルの書式設定</a:t>
            </a:r>
          </a:p>
        </p:txBody>
      </p:sp>
      <p:sp>
        <p:nvSpPr>
          <p:cNvPr id="16" name="テキスト プレースホルダー 3">
            <a:extLst>
              <a:ext uri="{FF2B5EF4-FFF2-40B4-BE49-F238E27FC236}">
                <a16:creationId xmlns:a16="http://schemas.microsoft.com/office/drawing/2014/main" id="{331AE492-9E44-3A43-BEAA-7F2B1585DC2C}"/>
              </a:ext>
            </a:extLst>
          </p:cNvPr>
          <p:cNvSpPr>
            <a:spLocks noGrp="1"/>
          </p:cNvSpPr>
          <p:nvPr>
            <p:ph type="body" sz="half" idx="10"/>
          </p:nvPr>
        </p:nvSpPr>
        <p:spPr>
          <a:xfrm>
            <a:off x="452452" y="932621"/>
            <a:ext cx="11179254" cy="617883"/>
          </a:xfrm>
          <a:prstGeom prst="rect">
            <a:avLst/>
          </a:prstGeom>
        </p:spPr>
        <p:txBody>
          <a:bodyPr lIns="0" tIns="0" rIns="0" bIns="0"/>
          <a:lstStyle>
            <a:lvl1pPr marL="0" indent="0">
              <a:lnSpc>
                <a:spcPct val="130000"/>
              </a:lnSpc>
              <a:spcBef>
                <a:spcPts val="0"/>
              </a:spcBef>
              <a:buNone/>
              <a:defRPr sz="1100" spc="110" baseline="0">
                <a:solidFill>
                  <a:schemeClr val="tx1"/>
                </a:solidFill>
                <a:latin typeface="Yu Gothic UI" panose="020B0500000000000000" pitchFamily="34" charset="-128"/>
                <a:ea typeface="Yu Gothic UI" panose="020B0500000000000000" pitchFamily="34"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7" name="図 6">
            <a:extLst>
              <a:ext uri="{FF2B5EF4-FFF2-40B4-BE49-F238E27FC236}">
                <a16:creationId xmlns:a16="http://schemas.microsoft.com/office/drawing/2014/main" id="{0AD2DD9F-8E20-D549-8231-AA67D3DD319F}"/>
              </a:ext>
            </a:extLst>
          </p:cNvPr>
          <p:cNvPicPr>
            <a:picLocks noChangeAspect="1"/>
          </p:cNvPicPr>
          <p:nvPr userDrawn="1"/>
        </p:nvPicPr>
        <p:blipFill>
          <a:blip r:embed="rId5" cstate="screen">
            <a:alphaModFix amt="45000"/>
            <a:extLst>
              <a:ext uri="{28A0092B-C50C-407E-A947-70E740481C1C}">
                <a14:useLocalDpi xmlns:a14="http://schemas.microsoft.com/office/drawing/2010/main"/>
              </a:ext>
            </a:extLst>
          </a:blip>
          <a:stretch>
            <a:fillRect/>
          </a:stretch>
        </p:blipFill>
        <p:spPr>
          <a:xfrm>
            <a:off x="8727140" y="167966"/>
            <a:ext cx="3308341" cy="217375"/>
          </a:xfrm>
          <a:prstGeom prst="rect">
            <a:avLst/>
          </a:prstGeom>
        </p:spPr>
      </p:pic>
      <p:sp>
        <p:nvSpPr>
          <p:cNvPr id="4" name="正方形/長方形 3">
            <a:extLst>
              <a:ext uri="{FF2B5EF4-FFF2-40B4-BE49-F238E27FC236}">
                <a16:creationId xmlns:a16="http://schemas.microsoft.com/office/drawing/2014/main" id="{EDD07649-6630-82E9-3E48-3D5774BDF062}"/>
              </a:ext>
            </a:extLst>
          </p:cNvPr>
          <p:cNvSpPr/>
          <p:nvPr userDrawn="1"/>
        </p:nvSpPr>
        <p:spPr>
          <a:xfrm rot="10800000">
            <a:off x="0" y="3414883"/>
            <a:ext cx="12192000" cy="3443117"/>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9" name="正方形/長方形 8">
            <a:extLst>
              <a:ext uri="{FF2B5EF4-FFF2-40B4-BE49-F238E27FC236}">
                <a16:creationId xmlns:a16="http://schemas.microsoft.com/office/drawing/2014/main" id="{4C78D958-459C-49F7-666E-B052274BEF5D}"/>
              </a:ext>
            </a:extLst>
          </p:cNvPr>
          <p:cNvSpPr/>
          <p:nvPr userDrawn="1"/>
        </p:nvSpPr>
        <p:spPr>
          <a:xfrm rot="10800000">
            <a:off x="1" y="-2"/>
            <a:ext cx="12191999" cy="3414884"/>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92799569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1_表紙_背景画像挿入">
    <p:spTree>
      <p:nvGrpSpPr>
        <p:cNvPr id="1" name=""/>
        <p:cNvGrpSpPr/>
        <p:nvPr/>
      </p:nvGrpSpPr>
      <p:grpSpPr>
        <a:xfrm>
          <a:off x="0" y="0"/>
          <a:ext cx="0" cy="0"/>
          <a:chOff x="0" y="0"/>
          <a:chExt cx="0" cy="0"/>
        </a:xfrm>
      </p:grpSpPr>
      <p:sp>
        <p:nvSpPr>
          <p:cNvPr id="9" name="図プレースホルダー 8">
            <a:extLst>
              <a:ext uri="{FF2B5EF4-FFF2-40B4-BE49-F238E27FC236}">
                <a16:creationId xmlns:a16="http://schemas.microsoft.com/office/drawing/2014/main" id="{A5DC5925-A833-4A71-F89A-1C629BD3850E}"/>
              </a:ext>
            </a:extLst>
          </p:cNvPr>
          <p:cNvSpPr>
            <a:spLocks noGrp="1"/>
          </p:cNvSpPr>
          <p:nvPr>
            <p:ph type="pic" sz="quarter" idx="18" hasCustomPrompt="1"/>
          </p:nvPr>
        </p:nvSpPr>
        <p:spPr>
          <a:xfrm>
            <a:off x="0" y="0"/>
            <a:ext cx="12192000" cy="6858000"/>
          </a:xfrm>
          <a:prstGeom prst="rect">
            <a:avLst/>
          </a:prstGeom>
          <a:solidFill>
            <a:schemeClr val="bg1">
              <a:lumMod val="85000"/>
            </a:schemeClr>
          </a:solidFill>
          <a:ln>
            <a:noFill/>
          </a:ln>
        </p:spPr>
        <p:txBody>
          <a:bodyPr/>
          <a:lstStyle>
            <a:lvl1pPr>
              <a:defRPr sz="2000" b="1">
                <a:solidFill>
                  <a:schemeClr val="tx2"/>
                </a:solidFill>
              </a:defRPr>
            </a:lvl1pPr>
          </a:lstStyle>
          <a:p>
            <a:r>
              <a:rPr kumimoji="1" lang="ja-JP" altLang="en-US"/>
              <a:t>中央のアイコンをクリックして背景に図を挿入 </a:t>
            </a:r>
            <a:r>
              <a:rPr kumimoji="1" lang="en-US" altLang="ja-JP"/>
              <a:t>/ </a:t>
            </a:r>
            <a:r>
              <a:rPr kumimoji="1" lang="ja-JP" altLang="en-US"/>
              <a:t>不要な場合は削除</a:t>
            </a:r>
          </a:p>
        </p:txBody>
      </p:sp>
      <p:sp>
        <p:nvSpPr>
          <p:cNvPr id="5" name="テキスト プレースホルダー 4">
            <a:extLst>
              <a:ext uri="{FF2B5EF4-FFF2-40B4-BE49-F238E27FC236}">
                <a16:creationId xmlns:a16="http://schemas.microsoft.com/office/drawing/2014/main" id="{7719FB67-BBD0-0724-832D-A1B2ABE16850}"/>
              </a:ext>
            </a:extLst>
          </p:cNvPr>
          <p:cNvSpPr>
            <a:spLocks noGrp="1"/>
          </p:cNvSpPr>
          <p:nvPr>
            <p:ph type="body" sz="quarter" idx="14" hasCustomPrompt="1"/>
          </p:nvPr>
        </p:nvSpPr>
        <p:spPr>
          <a:xfrm>
            <a:off x="874712" y="1004247"/>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クライアント名</a:t>
            </a:r>
            <a:r>
              <a:rPr kumimoji="1" lang="en-US" altLang="ja-JP"/>
              <a:t>] </a:t>
            </a:r>
            <a:r>
              <a:rPr kumimoji="1" lang="ja-JP" altLang="en-US"/>
              <a:t>御中</a:t>
            </a:r>
            <a:endParaRPr kumimoji="1" lang="en-US" altLang="ja-JP"/>
          </a:p>
        </p:txBody>
      </p:sp>
      <p:sp>
        <p:nvSpPr>
          <p:cNvPr id="8" name="テキスト プレースホルダー 7">
            <a:extLst>
              <a:ext uri="{FF2B5EF4-FFF2-40B4-BE49-F238E27FC236}">
                <a16:creationId xmlns:a16="http://schemas.microsoft.com/office/drawing/2014/main" id="{82CD2F74-6652-B649-7BEC-53E125848530}"/>
              </a:ext>
            </a:extLst>
          </p:cNvPr>
          <p:cNvSpPr>
            <a:spLocks noGrp="1"/>
          </p:cNvSpPr>
          <p:nvPr>
            <p:ph type="body" sz="quarter" idx="15" hasCustomPrompt="1"/>
          </p:nvPr>
        </p:nvSpPr>
        <p:spPr>
          <a:xfrm>
            <a:off x="874711" y="2701925"/>
            <a:ext cx="10378800" cy="720725"/>
          </a:xfrm>
          <a:prstGeom prst="rect">
            <a:avLst/>
          </a:prstGeom>
        </p:spPr>
        <p:txBody>
          <a:bodyPr anchor="b"/>
          <a:lstStyle>
            <a:lvl1pPr marL="0" indent="0">
              <a:buNone/>
              <a:defRPr sz="4000" b="1"/>
            </a:lvl1pPr>
          </a:lstStyle>
          <a:p>
            <a:pPr lvl="0"/>
            <a:r>
              <a:rPr kumimoji="1" lang="en-US" altLang="ja-JP"/>
              <a:t>[</a:t>
            </a:r>
            <a:r>
              <a:rPr kumimoji="1" lang="ja-JP" altLang="en-US"/>
              <a:t>プレゼンタイトル</a:t>
            </a:r>
            <a:r>
              <a:rPr kumimoji="1" lang="en-US" altLang="ja-JP"/>
              <a:t>]</a:t>
            </a:r>
            <a:endParaRPr kumimoji="1" lang="ja-JP" altLang="en-US"/>
          </a:p>
        </p:txBody>
      </p:sp>
      <p:sp>
        <p:nvSpPr>
          <p:cNvPr id="11" name="テキスト プレースホルダー 4">
            <a:extLst>
              <a:ext uri="{FF2B5EF4-FFF2-40B4-BE49-F238E27FC236}">
                <a16:creationId xmlns:a16="http://schemas.microsoft.com/office/drawing/2014/main" id="{B5054B11-C2F5-7CED-915A-D34DF109EEDC}"/>
              </a:ext>
            </a:extLst>
          </p:cNvPr>
          <p:cNvSpPr>
            <a:spLocks noGrp="1"/>
          </p:cNvSpPr>
          <p:nvPr>
            <p:ph type="body" sz="quarter" idx="17" hasCustomPrompt="1"/>
          </p:nvPr>
        </p:nvSpPr>
        <p:spPr>
          <a:xfrm>
            <a:off x="874712" y="401607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提案主体</a:t>
            </a:r>
            <a:r>
              <a:rPr kumimoji="1" lang="en-US" altLang="ja-JP"/>
              <a:t>]</a:t>
            </a:r>
          </a:p>
        </p:txBody>
      </p:sp>
      <p:sp>
        <p:nvSpPr>
          <p:cNvPr id="12" name="テキスト プレースホルダー 4">
            <a:extLst>
              <a:ext uri="{FF2B5EF4-FFF2-40B4-BE49-F238E27FC236}">
                <a16:creationId xmlns:a16="http://schemas.microsoft.com/office/drawing/2014/main" id="{D6C2DE52-A57B-4E53-E9A5-73439B8600EA}"/>
              </a:ext>
            </a:extLst>
          </p:cNvPr>
          <p:cNvSpPr>
            <a:spLocks noGrp="1"/>
          </p:cNvSpPr>
          <p:nvPr>
            <p:ph type="body" sz="quarter" idx="19" hasCustomPrompt="1"/>
          </p:nvPr>
        </p:nvSpPr>
        <p:spPr>
          <a:xfrm>
            <a:off x="874712" y="342900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20XX.XX.XX</a:t>
            </a:r>
          </a:p>
        </p:txBody>
      </p:sp>
    </p:spTree>
    <p:extLst>
      <p:ext uri="{BB962C8B-B14F-4D97-AF65-F5344CB8AC3E}">
        <p14:creationId xmlns:p14="http://schemas.microsoft.com/office/powerpoint/2010/main" val="38635271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橙青_横二分割">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1274019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タイトル 1">
            <a:extLst>
              <a:ext uri="{FF2B5EF4-FFF2-40B4-BE49-F238E27FC236}">
                <a16:creationId xmlns:a16="http://schemas.microsoft.com/office/drawing/2014/main" id="{2FA5B04E-17FE-0F4A-9A61-B9F70CE2AA8C}"/>
              </a:ext>
            </a:extLst>
          </p:cNvPr>
          <p:cNvSpPr>
            <a:spLocks noGrp="1"/>
          </p:cNvSpPr>
          <p:nvPr>
            <p:ph type="title"/>
          </p:nvPr>
        </p:nvSpPr>
        <p:spPr>
          <a:xfrm>
            <a:off x="458373" y="515094"/>
            <a:ext cx="4105389" cy="242787"/>
          </a:xfrm>
          <a:prstGeom prst="rect">
            <a:avLst/>
          </a:prstGeom>
        </p:spPr>
        <p:txBody>
          <a:bodyPr vert="horz" lIns="0" tIns="0" rIns="0" bIns="0"/>
          <a:lstStyle>
            <a:lvl1pPr>
              <a:defRPr spc="120" baseline="0">
                <a:solidFill>
                  <a:schemeClr val="tx1"/>
                </a:solidFill>
                <a:latin typeface="Yu Gothic UI" panose="020B0500000000000000" pitchFamily="34" charset="-128"/>
                <a:ea typeface="Yu Gothic UI" panose="020B0500000000000000" pitchFamily="34" charset="-128"/>
              </a:defRPr>
            </a:lvl1pPr>
          </a:lstStyle>
          <a:p>
            <a:r>
              <a:rPr kumimoji="1" lang="ja-JP" altLang="en-US"/>
              <a:t>マスター タイトルの書式設定</a:t>
            </a:r>
          </a:p>
        </p:txBody>
      </p:sp>
      <p:sp>
        <p:nvSpPr>
          <p:cNvPr id="16" name="テキスト プレースホルダー 3">
            <a:extLst>
              <a:ext uri="{FF2B5EF4-FFF2-40B4-BE49-F238E27FC236}">
                <a16:creationId xmlns:a16="http://schemas.microsoft.com/office/drawing/2014/main" id="{331AE492-9E44-3A43-BEAA-7F2B1585DC2C}"/>
              </a:ext>
            </a:extLst>
          </p:cNvPr>
          <p:cNvSpPr>
            <a:spLocks noGrp="1"/>
          </p:cNvSpPr>
          <p:nvPr>
            <p:ph type="body" sz="half" idx="10"/>
          </p:nvPr>
        </p:nvSpPr>
        <p:spPr>
          <a:xfrm>
            <a:off x="452452" y="932621"/>
            <a:ext cx="11179254" cy="617883"/>
          </a:xfrm>
          <a:prstGeom prst="rect">
            <a:avLst/>
          </a:prstGeom>
        </p:spPr>
        <p:txBody>
          <a:bodyPr lIns="0" tIns="0" rIns="0" bIns="0"/>
          <a:lstStyle>
            <a:lvl1pPr marL="0" indent="0">
              <a:lnSpc>
                <a:spcPct val="130000"/>
              </a:lnSpc>
              <a:spcBef>
                <a:spcPts val="0"/>
              </a:spcBef>
              <a:buNone/>
              <a:defRPr sz="1100" spc="110" baseline="0">
                <a:solidFill>
                  <a:schemeClr val="tx1"/>
                </a:solidFill>
                <a:latin typeface="Yu Gothic UI" panose="020B0500000000000000" pitchFamily="34" charset="-128"/>
                <a:ea typeface="Yu Gothic UI" panose="020B0500000000000000" pitchFamily="34"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7" name="図 6">
            <a:extLst>
              <a:ext uri="{FF2B5EF4-FFF2-40B4-BE49-F238E27FC236}">
                <a16:creationId xmlns:a16="http://schemas.microsoft.com/office/drawing/2014/main" id="{0AD2DD9F-8E20-D549-8231-AA67D3DD319F}"/>
              </a:ext>
            </a:extLst>
          </p:cNvPr>
          <p:cNvPicPr>
            <a:picLocks noChangeAspect="1"/>
          </p:cNvPicPr>
          <p:nvPr userDrawn="1"/>
        </p:nvPicPr>
        <p:blipFill>
          <a:blip r:embed="rId5" cstate="screen">
            <a:alphaModFix amt="45000"/>
            <a:extLst>
              <a:ext uri="{28A0092B-C50C-407E-A947-70E740481C1C}">
                <a14:useLocalDpi xmlns:a14="http://schemas.microsoft.com/office/drawing/2010/main"/>
              </a:ext>
            </a:extLst>
          </a:blip>
          <a:stretch>
            <a:fillRect/>
          </a:stretch>
        </p:blipFill>
        <p:spPr>
          <a:xfrm>
            <a:off x="8727140" y="167966"/>
            <a:ext cx="3308341" cy="217375"/>
          </a:xfrm>
          <a:prstGeom prst="rect">
            <a:avLst/>
          </a:prstGeom>
        </p:spPr>
      </p:pic>
      <p:sp>
        <p:nvSpPr>
          <p:cNvPr id="2" name="正方形/長方形 1">
            <a:extLst>
              <a:ext uri="{FF2B5EF4-FFF2-40B4-BE49-F238E27FC236}">
                <a16:creationId xmlns:a16="http://schemas.microsoft.com/office/drawing/2014/main" id="{339C479E-3D99-CD42-83A1-9E98635DDFA0}"/>
              </a:ext>
            </a:extLst>
          </p:cNvPr>
          <p:cNvSpPr/>
          <p:nvPr userDrawn="1"/>
        </p:nvSpPr>
        <p:spPr>
          <a:xfrm>
            <a:off x="0" y="0"/>
            <a:ext cx="6095992" cy="6858000"/>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3" name="正方形/長方形 2">
            <a:extLst>
              <a:ext uri="{FF2B5EF4-FFF2-40B4-BE49-F238E27FC236}">
                <a16:creationId xmlns:a16="http://schemas.microsoft.com/office/drawing/2014/main" id="{B6B37E10-3133-1C8E-DE2E-7E9920A7DF64}"/>
              </a:ext>
            </a:extLst>
          </p:cNvPr>
          <p:cNvSpPr/>
          <p:nvPr userDrawn="1"/>
        </p:nvSpPr>
        <p:spPr>
          <a:xfrm>
            <a:off x="6096008" y="0"/>
            <a:ext cx="6095992" cy="686697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295255549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3276CEA-D53C-5F6D-9754-EF533B5602E8}"/>
              </a:ext>
            </a:extLst>
          </p:cNvPr>
          <p:cNvSpPr/>
          <p:nvPr userDrawn="1"/>
        </p:nvSpPr>
        <p:spPr>
          <a:xfrm>
            <a:off x="11075082" y="6299540"/>
            <a:ext cx="1116918" cy="558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3383445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1465212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図 1">
            <a:extLst>
              <a:ext uri="{FF2B5EF4-FFF2-40B4-BE49-F238E27FC236}">
                <a16:creationId xmlns:a16="http://schemas.microsoft.com/office/drawing/2014/main" id="{F8D3B103-BD2A-5E8C-29B7-8B05C4E00737}"/>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3" name="図 2">
            <a:extLst>
              <a:ext uri="{FF2B5EF4-FFF2-40B4-BE49-F238E27FC236}">
                <a16:creationId xmlns:a16="http://schemas.microsoft.com/office/drawing/2014/main" id="{2EC712E3-7EB2-7D75-6F7E-C1BC6BB4140A}"/>
              </a:ext>
            </a:extLst>
          </p:cNvPr>
          <p:cNvPicPr>
            <a:picLocks noChangeAspect="1"/>
          </p:cNvPicPr>
          <p:nvPr userDrawn="1"/>
        </p:nvPicPr>
        <p:blipFill>
          <a:blip r:embed="rId6"/>
          <a:stretch>
            <a:fillRect/>
          </a:stretch>
        </p:blipFill>
        <p:spPr>
          <a:xfrm>
            <a:off x="2133928" y="3166894"/>
            <a:ext cx="7924145" cy="524213"/>
          </a:xfrm>
          <a:prstGeom prst="rect">
            <a:avLst/>
          </a:prstGeom>
        </p:spPr>
      </p:pic>
      <p:grpSp>
        <p:nvGrpSpPr>
          <p:cNvPr id="10" name="グループ化 9">
            <a:extLst>
              <a:ext uri="{FF2B5EF4-FFF2-40B4-BE49-F238E27FC236}">
                <a16:creationId xmlns:a16="http://schemas.microsoft.com/office/drawing/2014/main" id="{52AD7928-CE94-B9B0-DC3D-AEA12AC59608}"/>
              </a:ext>
            </a:extLst>
          </p:cNvPr>
          <p:cNvGrpSpPr/>
          <p:nvPr userDrawn="1"/>
        </p:nvGrpSpPr>
        <p:grpSpPr>
          <a:xfrm>
            <a:off x="2133928" y="3823085"/>
            <a:ext cx="7924146" cy="627096"/>
            <a:chOff x="2133928" y="3873885"/>
            <a:chExt cx="7924146" cy="627096"/>
          </a:xfrm>
        </p:grpSpPr>
        <p:sp>
          <p:nvSpPr>
            <p:cNvPr id="4" name="AutoShape 4">
              <a:extLst>
                <a:ext uri="{FF2B5EF4-FFF2-40B4-BE49-F238E27FC236}">
                  <a16:creationId xmlns:a16="http://schemas.microsoft.com/office/drawing/2014/main" id="{C5334257-1562-1C0E-208E-4BEDC38DA243}"/>
                </a:ext>
              </a:extLst>
            </p:cNvPr>
            <p:cNvSpPr/>
            <p:nvPr userDrawn="1"/>
          </p:nvSpPr>
          <p:spPr>
            <a:xfrm>
              <a:off x="2133928" y="3873885"/>
              <a:ext cx="7924146" cy="627096"/>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alpha val="25098"/>
              </a:srgbClr>
            </a:solidFill>
            <a:ln>
              <a:noFill/>
              <a:prstDash val="solid"/>
            </a:ln>
          </p:spPr>
          <p:txBody>
            <a:bodyPr vert="horz" wrap="square" lIns="53990" tIns="17992" rIns="53990" bIns="17992" anchor="ctr" anchorCtr="0" compatLnSpc="1"/>
            <a:lstStyle/>
            <a:p>
              <a:pPr marL="0" marR="0" lvl="0" indent="0" algn="l" defTabSz="609463" rtl="0" fontAlgn="auto" hangingPunct="1">
                <a:lnSpc>
                  <a:spcPct val="120000"/>
                </a:lnSpc>
                <a:spcBef>
                  <a:spcPts val="600"/>
                </a:spcBef>
                <a:spcAft>
                  <a:spcPts val="0"/>
                </a:spcAft>
                <a:buNone/>
                <a:tabLst>
                  <a:tab pos="57137" algn="l"/>
                </a:tabLst>
                <a:defRPr sz="1800" b="0" i="0" u="none" strike="noStrike" kern="0" cap="none" spc="0" baseline="0">
                  <a:solidFill>
                    <a:srgbClr val="000000"/>
                  </a:solidFill>
                  <a:uFillTx/>
                </a:defRPr>
              </a:pPr>
              <a:r>
                <a:rPr lang="ja-JP" altLang="en-US" sz="1000" b="0" i="0" u="none" strike="noStrike" kern="0" cap="none" spc="0" baseline="0">
                  <a:solidFill>
                    <a:schemeClr val="bg1"/>
                  </a:solidFill>
                  <a:uFillTx/>
                  <a:latin typeface="+mn-ea"/>
                  <a:ea typeface="+mn-ea"/>
                  <a:cs typeface="メイリオ" panose="020B0604030504040204" pitchFamily="50" charset="-128"/>
                </a:rPr>
                <a:t>この資料には、弊社に帰属する企業秘密および極秘情報が含まれています。本資料は、貴社社内関係者のみによって使用されるものとし、</a:t>
              </a:r>
              <a:br>
                <a:rPr lang="en-US" altLang="ja-JP" sz="1000" b="0" i="0" u="none" strike="noStrike" kern="0" cap="none" spc="0" baseline="0">
                  <a:solidFill>
                    <a:schemeClr val="bg1"/>
                  </a:solidFill>
                  <a:uFillTx/>
                  <a:latin typeface="+mn-ea"/>
                  <a:ea typeface="+mn-ea"/>
                  <a:cs typeface="メイリオ" panose="020B0604030504040204" pitchFamily="50" charset="-128"/>
                </a:rPr>
              </a:br>
              <a:r>
                <a:rPr lang="ja-JP" altLang="en-US" sz="1000" b="0" i="0" u="none" strike="noStrike" kern="0" cap="none" spc="0" baseline="0">
                  <a:solidFill>
                    <a:schemeClr val="bg1"/>
                  </a:solidFill>
                  <a:uFillTx/>
                  <a:latin typeface="+mn-ea"/>
                  <a:ea typeface="+mn-ea"/>
                  <a:cs typeface="メイリオ" panose="020B0604030504040204" pitchFamily="50" charset="-128"/>
                </a:rPr>
                <a:t>本資料のいかなる部分についても、株式会社電通コンサルティングの書面による承諾を得ずに、回覧・引用・複製、あるいは貴社外部に配布してはならないものとします。</a:t>
              </a:r>
            </a:p>
          </p:txBody>
        </p:sp>
        <p:sp>
          <p:nvSpPr>
            <p:cNvPr id="8" name="AutoShape 4">
              <a:extLst>
                <a:ext uri="{FF2B5EF4-FFF2-40B4-BE49-F238E27FC236}">
                  <a16:creationId xmlns:a16="http://schemas.microsoft.com/office/drawing/2014/main" id="{B0D1941A-7DC9-2839-6CA5-928283346F2D}"/>
                </a:ext>
              </a:extLst>
            </p:cNvPr>
            <p:cNvSpPr/>
            <p:nvPr userDrawn="1"/>
          </p:nvSpPr>
          <p:spPr>
            <a:xfrm>
              <a:off x="6874791" y="4325248"/>
              <a:ext cx="3183283" cy="17573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noFill/>
            <a:ln>
              <a:noFill/>
              <a:prstDash val="solid"/>
            </a:ln>
          </p:spPr>
          <p:txBody>
            <a:bodyPr vert="horz" wrap="square" lIns="53990" tIns="17992" rIns="53990" bIns="17992" anchor="ctr" anchorCtr="0" compatLnSpc="1">
              <a:spAutoFit/>
            </a:bodyPr>
            <a:lstStyle/>
            <a:p>
              <a:pPr marL="0" marR="0" lvl="0" indent="0" algn="r" defTabSz="609463" rtl="0" fontAlgn="auto" hangingPunct="1">
                <a:lnSpc>
                  <a:spcPct val="120000"/>
                </a:lnSpc>
                <a:spcBef>
                  <a:spcPts val="600"/>
                </a:spcBef>
                <a:spcAft>
                  <a:spcPts val="0"/>
                </a:spcAft>
                <a:buNone/>
                <a:tabLst>
                  <a:tab pos="57137" algn="l"/>
                </a:tabLst>
                <a:defRPr sz="1800" b="0" i="0" u="none" strike="noStrike" kern="0" cap="none" spc="0" baseline="0">
                  <a:solidFill>
                    <a:srgbClr val="000000"/>
                  </a:solidFill>
                  <a:uFillTx/>
                </a:defRPr>
              </a:pPr>
              <a:r>
                <a:rPr lang="en-US" altLang="ja-JP" sz="800" b="1" i="0" u="none" strike="noStrike" kern="0" cap="none" spc="0" baseline="0">
                  <a:solidFill>
                    <a:schemeClr val="bg1"/>
                  </a:solidFill>
                  <a:uFillTx/>
                  <a:latin typeface="+mn-ea"/>
                  <a:ea typeface="+mn-ea"/>
                  <a:cs typeface="メイリオ" panose="020B0604030504040204" pitchFamily="50" charset="-128"/>
                </a:rPr>
                <a:t>©DENTSU CONSULTING INC. All Rights reserved.</a:t>
              </a:r>
            </a:p>
          </p:txBody>
        </p:sp>
      </p:grpSp>
    </p:spTree>
    <p:extLst>
      <p:ext uri="{BB962C8B-B14F-4D97-AF65-F5344CB8AC3E}">
        <p14:creationId xmlns:p14="http://schemas.microsoft.com/office/powerpoint/2010/main" val="1994603528"/>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1_表紙_白1">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7719FB67-BBD0-0724-832D-A1B2ABE16850}"/>
              </a:ext>
            </a:extLst>
          </p:cNvPr>
          <p:cNvSpPr>
            <a:spLocks noGrp="1"/>
          </p:cNvSpPr>
          <p:nvPr>
            <p:ph type="body" sz="quarter" idx="14" hasCustomPrompt="1"/>
          </p:nvPr>
        </p:nvSpPr>
        <p:spPr>
          <a:xfrm>
            <a:off x="874712" y="1004247"/>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クライアント名</a:t>
            </a:r>
            <a:r>
              <a:rPr kumimoji="1" lang="en-US" altLang="ja-JP"/>
              <a:t>] </a:t>
            </a:r>
            <a:r>
              <a:rPr kumimoji="1" lang="ja-JP" altLang="en-US"/>
              <a:t>御中</a:t>
            </a:r>
            <a:endParaRPr kumimoji="1" lang="en-US" altLang="ja-JP"/>
          </a:p>
        </p:txBody>
      </p:sp>
      <p:sp>
        <p:nvSpPr>
          <p:cNvPr id="8" name="テキスト プレースホルダー 7">
            <a:extLst>
              <a:ext uri="{FF2B5EF4-FFF2-40B4-BE49-F238E27FC236}">
                <a16:creationId xmlns:a16="http://schemas.microsoft.com/office/drawing/2014/main" id="{82CD2F74-6652-B649-7BEC-53E125848530}"/>
              </a:ext>
            </a:extLst>
          </p:cNvPr>
          <p:cNvSpPr>
            <a:spLocks noGrp="1"/>
          </p:cNvSpPr>
          <p:nvPr>
            <p:ph type="body" sz="quarter" idx="15" hasCustomPrompt="1"/>
          </p:nvPr>
        </p:nvSpPr>
        <p:spPr>
          <a:xfrm>
            <a:off x="874710" y="2701925"/>
            <a:ext cx="10378728" cy="720725"/>
          </a:xfrm>
          <a:prstGeom prst="rect">
            <a:avLst/>
          </a:prstGeom>
        </p:spPr>
        <p:txBody>
          <a:bodyPr anchor="b"/>
          <a:lstStyle>
            <a:lvl1pPr marL="0" indent="0">
              <a:buNone/>
              <a:defRPr sz="4000" b="1"/>
            </a:lvl1pPr>
          </a:lstStyle>
          <a:p>
            <a:pPr lvl="0"/>
            <a:r>
              <a:rPr kumimoji="1" lang="en-US" altLang="ja-JP"/>
              <a:t>[</a:t>
            </a:r>
            <a:r>
              <a:rPr kumimoji="1" lang="ja-JP" altLang="en-US"/>
              <a:t>プレゼンタイトル</a:t>
            </a:r>
            <a:r>
              <a:rPr kumimoji="1" lang="en-US" altLang="ja-JP"/>
              <a:t>]</a:t>
            </a:r>
            <a:endParaRPr kumimoji="1" lang="ja-JP" altLang="en-US"/>
          </a:p>
        </p:txBody>
      </p:sp>
      <p:sp>
        <p:nvSpPr>
          <p:cNvPr id="10" name="テキスト プレースホルダー 4">
            <a:extLst>
              <a:ext uri="{FF2B5EF4-FFF2-40B4-BE49-F238E27FC236}">
                <a16:creationId xmlns:a16="http://schemas.microsoft.com/office/drawing/2014/main" id="{72882FEE-3300-47D4-3933-9B0FC7252B2F}"/>
              </a:ext>
            </a:extLst>
          </p:cNvPr>
          <p:cNvSpPr>
            <a:spLocks noGrp="1"/>
          </p:cNvSpPr>
          <p:nvPr>
            <p:ph type="body" sz="quarter" idx="17" hasCustomPrompt="1"/>
          </p:nvPr>
        </p:nvSpPr>
        <p:spPr>
          <a:xfrm>
            <a:off x="874712" y="342900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20XX.XX.XX</a:t>
            </a:r>
          </a:p>
        </p:txBody>
      </p:sp>
      <p:sp>
        <p:nvSpPr>
          <p:cNvPr id="13" name="AutoShape 6">
            <a:extLst>
              <a:ext uri="{FF2B5EF4-FFF2-40B4-BE49-F238E27FC236}">
                <a16:creationId xmlns:a16="http://schemas.microsoft.com/office/drawing/2014/main" id="{5B9E5A99-BD23-D2CE-A52C-8A92452C392C}"/>
              </a:ext>
            </a:extLst>
          </p:cNvPr>
          <p:cNvSpPr/>
          <p:nvPr userDrawn="1"/>
        </p:nvSpPr>
        <p:spPr>
          <a:xfrm>
            <a:off x="7996463" y="5703190"/>
            <a:ext cx="3900632" cy="15625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a:noFill/>
            <a:prstDash val="solid"/>
          </a:ln>
        </p:spPr>
        <p:txBody>
          <a:bodyPr vert="horz" wrap="square" lIns="17992" tIns="17992" rIns="17992" bIns="17992" anchor="ctr" anchorCtr="1" compatLnSpc="1"/>
          <a:lstStyle/>
          <a:p>
            <a:pPr marL="0" marR="0" lvl="0" indent="0" algn="ctr" defTabSz="609463" rtl="0" fontAlgn="auto" hangingPunct="1">
              <a:lnSpc>
                <a:spcPct val="110000"/>
              </a:lnSpc>
              <a:spcBef>
                <a:spcPts val="200"/>
              </a:spcBef>
              <a:spcAft>
                <a:spcPts val="0"/>
              </a:spcAft>
              <a:buNone/>
              <a:tabLst>
                <a:tab pos="57137" algn="l"/>
              </a:tabLst>
              <a:defRPr sz="1800" b="0" i="0" u="none" strike="noStrike" kern="0" cap="none" spc="0" baseline="0">
                <a:solidFill>
                  <a:srgbClr val="000000"/>
                </a:solidFill>
                <a:uFillTx/>
              </a:defRPr>
            </a:pPr>
            <a:endParaRPr lang="en-US" altLang="ja-JP" sz="800" b="0" i="0" u="none" strike="noStrike" kern="0" cap="none" spc="0" baseline="0">
              <a:solidFill>
                <a:schemeClr val="tx1"/>
              </a:solidFill>
              <a:uFillTx/>
              <a:latin typeface="+mn-ea"/>
              <a:ea typeface="+mn-ea"/>
            </a:endParaRPr>
          </a:p>
        </p:txBody>
      </p:sp>
      <p:pic>
        <p:nvPicPr>
          <p:cNvPr id="14" name="Picture 28" descr="ロゴ規定">
            <a:extLst>
              <a:ext uri="{FF2B5EF4-FFF2-40B4-BE49-F238E27FC236}">
                <a16:creationId xmlns:a16="http://schemas.microsoft.com/office/drawing/2014/main" id="{AE00D6E5-2E99-929A-B8C7-7DB6F91CBE37}"/>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85667" y="4069640"/>
            <a:ext cx="3013713" cy="38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a:extLst>
              <a:ext uri="{FF2B5EF4-FFF2-40B4-BE49-F238E27FC236}">
                <a16:creationId xmlns:a16="http://schemas.microsoft.com/office/drawing/2014/main" id="{EAB4C840-03D3-CEAC-13B2-F744BFFAA942}"/>
              </a:ext>
            </a:extLst>
          </p:cNvPr>
          <p:cNvSpPr/>
          <p:nvPr userDrawn="1"/>
        </p:nvSpPr>
        <p:spPr>
          <a:xfrm>
            <a:off x="10893020" y="6407748"/>
            <a:ext cx="908263" cy="38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nvGrpSpPr>
          <p:cNvPr id="11" name="グループ化 10">
            <a:extLst>
              <a:ext uri="{FF2B5EF4-FFF2-40B4-BE49-F238E27FC236}">
                <a16:creationId xmlns:a16="http://schemas.microsoft.com/office/drawing/2014/main" id="{ABD226F4-2D96-9381-9C39-E601DFF7DCA1}"/>
              </a:ext>
            </a:extLst>
          </p:cNvPr>
          <p:cNvGrpSpPr/>
          <p:nvPr userDrawn="1"/>
        </p:nvGrpSpPr>
        <p:grpSpPr>
          <a:xfrm>
            <a:off x="876000" y="6205358"/>
            <a:ext cx="10440000" cy="330645"/>
            <a:chOff x="874711" y="6205358"/>
            <a:chExt cx="10841038" cy="330645"/>
          </a:xfrm>
        </p:grpSpPr>
        <p:sp>
          <p:nvSpPr>
            <p:cNvPr id="12" name="AutoShape 4">
              <a:extLst>
                <a:ext uri="{FF2B5EF4-FFF2-40B4-BE49-F238E27FC236}">
                  <a16:creationId xmlns:a16="http://schemas.microsoft.com/office/drawing/2014/main" id="{F6D54DAE-69EE-20D5-8FAD-3310194AF284}"/>
                </a:ext>
              </a:extLst>
            </p:cNvPr>
            <p:cNvSpPr/>
            <p:nvPr userDrawn="1"/>
          </p:nvSpPr>
          <p:spPr>
            <a:xfrm>
              <a:off x="874711" y="6243458"/>
              <a:ext cx="10841038" cy="292545"/>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a:noFill/>
              <a:prstDash val="solid"/>
            </a:ln>
          </p:spPr>
          <p:txBody>
            <a:bodyPr vert="horz" wrap="square" lIns="53990" tIns="17992" rIns="53990" bIns="17992" anchor="ctr" anchorCtr="0" compatLnSpc="1"/>
            <a:lstStyle/>
            <a:p>
              <a:pPr marL="0" marR="0" lvl="0" indent="0" algn="l" defTabSz="609463" rtl="0" fontAlgn="auto" hangingPunct="1">
                <a:lnSpc>
                  <a:spcPct val="110000"/>
                </a:lnSpc>
                <a:spcBef>
                  <a:spcPts val="0"/>
                </a:spcBef>
                <a:spcAft>
                  <a:spcPts val="0"/>
                </a:spcAft>
                <a:buNone/>
                <a:tabLst>
                  <a:tab pos="57137" algn="l"/>
                </a:tabLst>
                <a:defRPr sz="1800" b="0" i="0" u="none" strike="noStrike" kern="0" cap="none" spc="0" baseline="0">
                  <a:solidFill>
                    <a:srgbClr val="000000"/>
                  </a:solidFill>
                  <a:uFillTx/>
                </a:defRPr>
              </a:pPr>
              <a:r>
                <a:rPr lang="en-US" altLang="ja-JP" sz="800" b="0" i="0" u="none" strike="noStrike" kern="0" cap="none" spc="0" baseline="0">
                  <a:solidFill>
                    <a:schemeClr val="tx1">
                      <a:lumMod val="50000"/>
                      <a:lumOff val="50000"/>
                    </a:schemeClr>
                  </a:solidFill>
                  <a:uFillTx/>
                  <a:latin typeface="+mn-ea"/>
                  <a:ea typeface="+mn-ea"/>
                  <a:cs typeface="メイリオ" panose="020B0604030504040204" pitchFamily="50" charset="-128"/>
                </a:rPr>
                <a:t>©2024 Dentsu  Inc. &amp; DENTSU CONSULTING INC. All Rights reserved. | </a:t>
              </a:r>
              <a:r>
                <a:rPr lang="ja-JP" altLang="en-US" sz="800" b="0" i="0" u="none" strike="noStrike" kern="0" cap="none" spc="0" baseline="0">
                  <a:solidFill>
                    <a:schemeClr val="tx1">
                      <a:lumMod val="50000"/>
                      <a:lumOff val="50000"/>
                    </a:schemeClr>
                  </a:solidFill>
                  <a:uFillTx/>
                  <a:latin typeface="+mn-ea"/>
                  <a:ea typeface="+mn-ea"/>
                  <a:cs typeface="メイリオ" panose="020B0604030504040204" pitchFamily="50" charset="-128"/>
                </a:rPr>
                <a:t>この資料には、弊社に帰属する企業秘密および極秘情報が含まれています。本資料は貴社社内関係者のみによって使用されるものとし、本資料のいかなる部分についても、株式会社電通および株式会社電通コンサルティングの書面による承諾を得ずに、回覧・引用・複製、あるいは貴社外部に配布してはならないものとします。</a:t>
              </a:r>
            </a:p>
          </p:txBody>
        </p:sp>
        <p:cxnSp>
          <p:nvCxnSpPr>
            <p:cNvPr id="4" name="直線コネクタ 3">
              <a:extLst>
                <a:ext uri="{FF2B5EF4-FFF2-40B4-BE49-F238E27FC236}">
                  <a16:creationId xmlns:a16="http://schemas.microsoft.com/office/drawing/2014/main" id="{842B7042-5747-7FD4-E2E2-6A6E427BD764}"/>
                </a:ext>
              </a:extLst>
            </p:cNvPr>
            <p:cNvCxnSpPr>
              <a:cxnSpLocks/>
            </p:cNvCxnSpPr>
            <p:nvPr userDrawn="1"/>
          </p:nvCxnSpPr>
          <p:spPr>
            <a:xfrm>
              <a:off x="874711" y="6205358"/>
              <a:ext cx="1084103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3" name="Picture 40">
            <a:extLst>
              <a:ext uri="{FF2B5EF4-FFF2-40B4-BE49-F238E27FC236}">
                <a16:creationId xmlns:a16="http://schemas.microsoft.com/office/drawing/2014/main" id="{5506FC9C-F1BF-F64E-1B6B-9EF8EF14715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b="26366"/>
          <a:stretch>
            <a:fillRect/>
          </a:stretch>
        </p:blipFill>
        <p:spPr bwMode="auto">
          <a:xfrm>
            <a:off x="857822" y="4106522"/>
            <a:ext cx="128659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9322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1_表紙_白2">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7719FB67-BBD0-0724-832D-A1B2ABE16850}"/>
              </a:ext>
            </a:extLst>
          </p:cNvPr>
          <p:cNvSpPr>
            <a:spLocks noGrp="1"/>
          </p:cNvSpPr>
          <p:nvPr>
            <p:ph type="body" sz="quarter" idx="14" hasCustomPrompt="1"/>
          </p:nvPr>
        </p:nvSpPr>
        <p:spPr>
          <a:xfrm>
            <a:off x="874712" y="1004247"/>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クライアント名</a:t>
            </a:r>
            <a:r>
              <a:rPr kumimoji="1" lang="en-US" altLang="ja-JP"/>
              <a:t>] </a:t>
            </a:r>
            <a:r>
              <a:rPr kumimoji="1" lang="ja-JP" altLang="en-US"/>
              <a:t>御中</a:t>
            </a:r>
            <a:endParaRPr kumimoji="1" lang="en-US" altLang="ja-JP"/>
          </a:p>
        </p:txBody>
      </p:sp>
      <p:sp>
        <p:nvSpPr>
          <p:cNvPr id="8" name="テキスト プレースホルダー 7">
            <a:extLst>
              <a:ext uri="{FF2B5EF4-FFF2-40B4-BE49-F238E27FC236}">
                <a16:creationId xmlns:a16="http://schemas.microsoft.com/office/drawing/2014/main" id="{82CD2F74-6652-B649-7BEC-53E125848530}"/>
              </a:ext>
            </a:extLst>
          </p:cNvPr>
          <p:cNvSpPr>
            <a:spLocks noGrp="1"/>
          </p:cNvSpPr>
          <p:nvPr>
            <p:ph type="body" sz="quarter" idx="15" hasCustomPrompt="1"/>
          </p:nvPr>
        </p:nvSpPr>
        <p:spPr>
          <a:xfrm>
            <a:off x="874711" y="2701925"/>
            <a:ext cx="10378800" cy="720725"/>
          </a:xfrm>
          <a:prstGeom prst="rect">
            <a:avLst/>
          </a:prstGeom>
        </p:spPr>
        <p:txBody>
          <a:bodyPr anchor="b"/>
          <a:lstStyle>
            <a:lvl1pPr marL="0" indent="0">
              <a:buNone/>
              <a:defRPr sz="4000" b="1"/>
            </a:lvl1pPr>
          </a:lstStyle>
          <a:p>
            <a:pPr lvl="0"/>
            <a:r>
              <a:rPr kumimoji="1" lang="en-US" altLang="ja-JP"/>
              <a:t>[</a:t>
            </a:r>
            <a:r>
              <a:rPr kumimoji="1" lang="ja-JP" altLang="en-US"/>
              <a:t>プレゼンタイトル</a:t>
            </a:r>
            <a:r>
              <a:rPr kumimoji="1" lang="en-US" altLang="ja-JP"/>
              <a:t>]</a:t>
            </a:r>
            <a:endParaRPr kumimoji="1" lang="ja-JP" altLang="en-US"/>
          </a:p>
        </p:txBody>
      </p:sp>
      <p:sp>
        <p:nvSpPr>
          <p:cNvPr id="10" name="テキスト プレースホルダー 4">
            <a:extLst>
              <a:ext uri="{FF2B5EF4-FFF2-40B4-BE49-F238E27FC236}">
                <a16:creationId xmlns:a16="http://schemas.microsoft.com/office/drawing/2014/main" id="{72882FEE-3300-47D4-3933-9B0FC7252B2F}"/>
              </a:ext>
            </a:extLst>
          </p:cNvPr>
          <p:cNvSpPr>
            <a:spLocks noGrp="1"/>
          </p:cNvSpPr>
          <p:nvPr>
            <p:ph type="body" sz="quarter" idx="17" hasCustomPrompt="1"/>
          </p:nvPr>
        </p:nvSpPr>
        <p:spPr>
          <a:xfrm>
            <a:off x="874712" y="4014269"/>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提案主体</a:t>
            </a:r>
            <a:r>
              <a:rPr kumimoji="1" lang="en-US" altLang="ja-JP"/>
              <a:t>]</a:t>
            </a:r>
          </a:p>
        </p:txBody>
      </p:sp>
      <p:sp>
        <p:nvSpPr>
          <p:cNvPr id="2" name="テキスト プレースホルダー 4">
            <a:extLst>
              <a:ext uri="{FF2B5EF4-FFF2-40B4-BE49-F238E27FC236}">
                <a16:creationId xmlns:a16="http://schemas.microsoft.com/office/drawing/2014/main" id="{A398B84F-CF22-688B-249C-2605EBC77E17}"/>
              </a:ext>
            </a:extLst>
          </p:cNvPr>
          <p:cNvSpPr>
            <a:spLocks noGrp="1"/>
          </p:cNvSpPr>
          <p:nvPr>
            <p:ph type="body" sz="quarter" idx="18" hasCustomPrompt="1"/>
          </p:nvPr>
        </p:nvSpPr>
        <p:spPr>
          <a:xfrm>
            <a:off x="874712" y="342900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20XX.XX.XX</a:t>
            </a:r>
          </a:p>
        </p:txBody>
      </p:sp>
      <p:sp>
        <p:nvSpPr>
          <p:cNvPr id="3" name="正方形/長方形 2">
            <a:extLst>
              <a:ext uri="{FF2B5EF4-FFF2-40B4-BE49-F238E27FC236}">
                <a16:creationId xmlns:a16="http://schemas.microsoft.com/office/drawing/2014/main" id="{04CF202A-F157-58B9-DFD6-8AE766B40945}"/>
              </a:ext>
            </a:extLst>
          </p:cNvPr>
          <p:cNvSpPr/>
          <p:nvPr userDrawn="1"/>
        </p:nvSpPr>
        <p:spPr>
          <a:xfrm>
            <a:off x="10893020" y="6407748"/>
            <a:ext cx="908263" cy="38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33552796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1_表紙_背景画像挿入">
    <p:spTree>
      <p:nvGrpSpPr>
        <p:cNvPr id="1" name=""/>
        <p:cNvGrpSpPr/>
        <p:nvPr/>
      </p:nvGrpSpPr>
      <p:grpSpPr>
        <a:xfrm>
          <a:off x="0" y="0"/>
          <a:ext cx="0" cy="0"/>
          <a:chOff x="0" y="0"/>
          <a:chExt cx="0" cy="0"/>
        </a:xfrm>
      </p:grpSpPr>
      <p:sp>
        <p:nvSpPr>
          <p:cNvPr id="9" name="図プレースホルダー 8">
            <a:extLst>
              <a:ext uri="{FF2B5EF4-FFF2-40B4-BE49-F238E27FC236}">
                <a16:creationId xmlns:a16="http://schemas.microsoft.com/office/drawing/2014/main" id="{A5DC5925-A833-4A71-F89A-1C629BD3850E}"/>
              </a:ext>
            </a:extLst>
          </p:cNvPr>
          <p:cNvSpPr>
            <a:spLocks noGrp="1"/>
          </p:cNvSpPr>
          <p:nvPr>
            <p:ph type="pic" sz="quarter" idx="18" hasCustomPrompt="1"/>
          </p:nvPr>
        </p:nvSpPr>
        <p:spPr>
          <a:xfrm>
            <a:off x="0" y="0"/>
            <a:ext cx="12192000" cy="6858000"/>
          </a:xfrm>
          <a:prstGeom prst="rect">
            <a:avLst/>
          </a:prstGeom>
          <a:solidFill>
            <a:schemeClr val="bg1">
              <a:lumMod val="85000"/>
            </a:schemeClr>
          </a:solidFill>
          <a:ln>
            <a:noFill/>
          </a:ln>
        </p:spPr>
        <p:txBody>
          <a:bodyPr/>
          <a:lstStyle>
            <a:lvl1pPr>
              <a:defRPr sz="2000" b="1">
                <a:solidFill>
                  <a:schemeClr val="tx2"/>
                </a:solidFill>
              </a:defRPr>
            </a:lvl1pPr>
          </a:lstStyle>
          <a:p>
            <a:r>
              <a:rPr kumimoji="1" lang="ja-JP" altLang="en-US"/>
              <a:t>中央のアイコンをクリックして背景に図を挿入 </a:t>
            </a:r>
            <a:r>
              <a:rPr kumimoji="1" lang="en-US" altLang="ja-JP"/>
              <a:t>/ </a:t>
            </a:r>
            <a:r>
              <a:rPr kumimoji="1" lang="ja-JP" altLang="en-US"/>
              <a:t>不要な場合は削除</a:t>
            </a:r>
          </a:p>
        </p:txBody>
      </p:sp>
      <p:sp>
        <p:nvSpPr>
          <p:cNvPr id="5" name="テキスト プレースホルダー 4">
            <a:extLst>
              <a:ext uri="{FF2B5EF4-FFF2-40B4-BE49-F238E27FC236}">
                <a16:creationId xmlns:a16="http://schemas.microsoft.com/office/drawing/2014/main" id="{7719FB67-BBD0-0724-832D-A1B2ABE16850}"/>
              </a:ext>
            </a:extLst>
          </p:cNvPr>
          <p:cNvSpPr>
            <a:spLocks noGrp="1"/>
          </p:cNvSpPr>
          <p:nvPr>
            <p:ph type="body" sz="quarter" idx="14" hasCustomPrompt="1"/>
          </p:nvPr>
        </p:nvSpPr>
        <p:spPr>
          <a:xfrm>
            <a:off x="874712" y="1004247"/>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クライアント名</a:t>
            </a:r>
            <a:r>
              <a:rPr kumimoji="1" lang="en-US" altLang="ja-JP"/>
              <a:t>] </a:t>
            </a:r>
            <a:r>
              <a:rPr kumimoji="1" lang="ja-JP" altLang="en-US"/>
              <a:t>御中</a:t>
            </a:r>
            <a:endParaRPr kumimoji="1" lang="en-US" altLang="ja-JP"/>
          </a:p>
        </p:txBody>
      </p:sp>
      <p:sp>
        <p:nvSpPr>
          <p:cNvPr id="8" name="テキスト プレースホルダー 7">
            <a:extLst>
              <a:ext uri="{FF2B5EF4-FFF2-40B4-BE49-F238E27FC236}">
                <a16:creationId xmlns:a16="http://schemas.microsoft.com/office/drawing/2014/main" id="{82CD2F74-6652-B649-7BEC-53E125848530}"/>
              </a:ext>
            </a:extLst>
          </p:cNvPr>
          <p:cNvSpPr>
            <a:spLocks noGrp="1"/>
          </p:cNvSpPr>
          <p:nvPr>
            <p:ph type="body" sz="quarter" idx="15" hasCustomPrompt="1"/>
          </p:nvPr>
        </p:nvSpPr>
        <p:spPr>
          <a:xfrm>
            <a:off x="874711" y="2701925"/>
            <a:ext cx="10378800" cy="720725"/>
          </a:xfrm>
          <a:prstGeom prst="rect">
            <a:avLst/>
          </a:prstGeom>
        </p:spPr>
        <p:txBody>
          <a:bodyPr anchor="b"/>
          <a:lstStyle>
            <a:lvl1pPr marL="0" indent="0">
              <a:buNone/>
              <a:defRPr sz="4000" b="1"/>
            </a:lvl1pPr>
          </a:lstStyle>
          <a:p>
            <a:pPr lvl="0"/>
            <a:r>
              <a:rPr kumimoji="1" lang="en-US" altLang="ja-JP"/>
              <a:t>[</a:t>
            </a:r>
            <a:r>
              <a:rPr kumimoji="1" lang="ja-JP" altLang="en-US"/>
              <a:t>プレゼンタイトル</a:t>
            </a:r>
            <a:r>
              <a:rPr kumimoji="1" lang="en-US" altLang="ja-JP"/>
              <a:t>]</a:t>
            </a:r>
            <a:endParaRPr kumimoji="1" lang="ja-JP" altLang="en-US"/>
          </a:p>
        </p:txBody>
      </p:sp>
      <p:sp>
        <p:nvSpPr>
          <p:cNvPr id="11" name="テキスト プレースホルダー 4">
            <a:extLst>
              <a:ext uri="{FF2B5EF4-FFF2-40B4-BE49-F238E27FC236}">
                <a16:creationId xmlns:a16="http://schemas.microsoft.com/office/drawing/2014/main" id="{B5054B11-C2F5-7CED-915A-D34DF109EEDC}"/>
              </a:ext>
            </a:extLst>
          </p:cNvPr>
          <p:cNvSpPr>
            <a:spLocks noGrp="1"/>
          </p:cNvSpPr>
          <p:nvPr>
            <p:ph type="body" sz="quarter" idx="17" hasCustomPrompt="1"/>
          </p:nvPr>
        </p:nvSpPr>
        <p:spPr>
          <a:xfrm>
            <a:off x="874712" y="401607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提案主体</a:t>
            </a:r>
            <a:r>
              <a:rPr kumimoji="1" lang="en-US" altLang="ja-JP"/>
              <a:t>]</a:t>
            </a:r>
          </a:p>
        </p:txBody>
      </p:sp>
      <p:sp>
        <p:nvSpPr>
          <p:cNvPr id="12" name="テキスト プレースホルダー 4">
            <a:extLst>
              <a:ext uri="{FF2B5EF4-FFF2-40B4-BE49-F238E27FC236}">
                <a16:creationId xmlns:a16="http://schemas.microsoft.com/office/drawing/2014/main" id="{D6C2DE52-A57B-4E53-E9A5-73439B8600EA}"/>
              </a:ext>
            </a:extLst>
          </p:cNvPr>
          <p:cNvSpPr>
            <a:spLocks noGrp="1"/>
          </p:cNvSpPr>
          <p:nvPr>
            <p:ph type="body" sz="quarter" idx="19" hasCustomPrompt="1"/>
          </p:nvPr>
        </p:nvSpPr>
        <p:spPr>
          <a:xfrm>
            <a:off x="874712" y="342900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20XX.XX.XX</a:t>
            </a:r>
          </a:p>
        </p:txBody>
      </p:sp>
    </p:spTree>
    <p:extLst>
      <p:ext uri="{BB962C8B-B14F-4D97-AF65-F5344CB8AC3E}">
        <p14:creationId xmlns:p14="http://schemas.microsoft.com/office/powerpoint/2010/main" val="3146360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3_基本01橙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226506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38AF1211-3982-5243-7AD0-6751F1BC746F}"/>
              </a:ext>
            </a:extLst>
          </p:cNvPr>
          <p:cNvSpPr>
            <a:spLocks noGrp="1"/>
          </p:cNvSpPr>
          <p:nvPr>
            <p:ph type="title"/>
          </p:nvPr>
        </p:nvSpPr>
        <p:spPr>
          <a:xfrm>
            <a:off x="696000" y="213015"/>
            <a:ext cx="108000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14" name="テキスト プレースホルダー 3">
            <a:extLst>
              <a:ext uri="{FF2B5EF4-FFF2-40B4-BE49-F238E27FC236}">
                <a16:creationId xmlns:a16="http://schemas.microsoft.com/office/drawing/2014/main" id="{CA2580FC-403B-065C-1EC5-CFDA5787639A}"/>
              </a:ext>
            </a:extLst>
          </p:cNvPr>
          <p:cNvSpPr>
            <a:spLocks noGrp="1"/>
          </p:cNvSpPr>
          <p:nvPr>
            <p:ph type="body" sz="half" idx="10"/>
          </p:nvPr>
        </p:nvSpPr>
        <p:spPr>
          <a:xfrm>
            <a:off x="696000" y="561275"/>
            <a:ext cx="108000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8" name="図 7">
            <a:extLst>
              <a:ext uri="{FF2B5EF4-FFF2-40B4-BE49-F238E27FC236}">
                <a16:creationId xmlns:a16="http://schemas.microsoft.com/office/drawing/2014/main" id="{7FF00F6A-F223-5B35-F3DC-969BE7DEBF3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27649" y="6594688"/>
            <a:ext cx="1332352" cy="86090"/>
          </a:xfrm>
          <a:prstGeom prst="rect">
            <a:avLst/>
          </a:prstGeom>
        </p:spPr>
      </p:pic>
      <p:sp>
        <p:nvSpPr>
          <p:cNvPr id="9" name="テキスト ボックス 8">
            <a:extLst>
              <a:ext uri="{FF2B5EF4-FFF2-40B4-BE49-F238E27FC236}">
                <a16:creationId xmlns:a16="http://schemas.microsoft.com/office/drawing/2014/main" id="{4EDBAA56-3F37-EF86-E0C2-E6AC5B9808BF}"/>
              </a:ext>
            </a:extLst>
          </p:cNvPr>
          <p:cNvSpPr txBox="1"/>
          <p:nvPr userDrawn="1"/>
        </p:nvSpPr>
        <p:spPr>
          <a:xfrm>
            <a:off x="4451822" y="6578052"/>
            <a:ext cx="3288357" cy="153888"/>
          </a:xfrm>
          <a:prstGeom prst="rect">
            <a:avLst/>
          </a:prstGeom>
          <a:noFill/>
        </p:spPr>
        <p:txBody>
          <a:bodyPr wrap="square" rtlCol="0" anchor="ctr">
            <a:spAutoFit/>
          </a:bodyPr>
          <a:lstStyle/>
          <a:p>
            <a:pPr algn="ctr"/>
            <a:r>
              <a:rPr kumimoji="1" lang="en-US" altLang="ja-JP" sz="400">
                <a:latin typeface="游明朝" panose="02020400000000000000" pitchFamily="18" charset="-128"/>
                <a:ea typeface="游明朝" panose="02020400000000000000" pitchFamily="18" charset="-128"/>
              </a:rPr>
              <a:t>CONFIDENTIAL</a:t>
            </a:r>
            <a:r>
              <a:rPr kumimoji="1" lang="ja-JP" altLang="en-US" sz="400">
                <a:latin typeface="游明朝" panose="02020400000000000000" pitchFamily="18" charset="-128"/>
                <a:ea typeface="游明朝" panose="02020400000000000000" pitchFamily="18" charset="-128"/>
              </a:rPr>
              <a:t> </a:t>
            </a:r>
            <a:r>
              <a:rPr kumimoji="1" lang="en-US" altLang="ja-JP" sz="400">
                <a:latin typeface="游明朝" panose="02020400000000000000" pitchFamily="18" charset="-128"/>
                <a:ea typeface="游明朝" panose="02020400000000000000" pitchFamily="18" charset="-128"/>
              </a:rPr>
              <a:t>Copyright @ 2024 Dentsu  Inc. &amp; DENTSU CONSULTING Inc. All Rights Reserved </a:t>
            </a:r>
            <a:endParaRPr kumimoji="1" lang="ja-JP" altLang="en-US" sz="400">
              <a:latin typeface="游明朝" panose="02020400000000000000" pitchFamily="18" charset="-128"/>
              <a:ea typeface="游明朝" panose="02020400000000000000" pitchFamily="18" charset="-128"/>
            </a:endParaRPr>
          </a:p>
        </p:txBody>
      </p:sp>
      <p:grpSp>
        <p:nvGrpSpPr>
          <p:cNvPr id="13" name="グループ化 12">
            <a:extLst>
              <a:ext uri="{FF2B5EF4-FFF2-40B4-BE49-F238E27FC236}">
                <a16:creationId xmlns:a16="http://schemas.microsoft.com/office/drawing/2014/main" id="{23E99907-8056-10AF-01BC-B5320B9A12C3}"/>
              </a:ext>
            </a:extLst>
          </p:cNvPr>
          <p:cNvGrpSpPr/>
          <p:nvPr userDrawn="1"/>
        </p:nvGrpSpPr>
        <p:grpSpPr>
          <a:xfrm>
            <a:off x="696000" y="6506663"/>
            <a:ext cx="10800000" cy="21328"/>
            <a:chOff x="516000" y="1553663"/>
            <a:chExt cx="11160000" cy="21328"/>
          </a:xfrm>
        </p:grpSpPr>
        <p:sp>
          <p:nvSpPr>
            <p:cNvPr id="10" name="正方形/長方形 9">
              <a:extLst>
                <a:ext uri="{FF2B5EF4-FFF2-40B4-BE49-F238E27FC236}">
                  <a16:creationId xmlns:a16="http://schemas.microsoft.com/office/drawing/2014/main" id="{F8C734B7-5C06-78B5-60C3-634E00596699}"/>
                </a:ext>
              </a:extLst>
            </p:cNvPr>
            <p:cNvSpPr/>
            <p:nvPr userDrawn="1"/>
          </p:nvSpPr>
          <p:spPr>
            <a:xfrm>
              <a:off x="516000" y="1553663"/>
              <a:ext cx="5580000" cy="21328"/>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1" name="正方形/長方形 10">
              <a:extLst>
                <a:ext uri="{FF2B5EF4-FFF2-40B4-BE49-F238E27FC236}">
                  <a16:creationId xmlns:a16="http://schemas.microsoft.com/office/drawing/2014/main" id="{980736AC-96BA-4649-EE6A-400601D59F32}"/>
                </a:ext>
              </a:extLst>
            </p:cNvPr>
            <p:cNvSpPr/>
            <p:nvPr userDrawn="1"/>
          </p:nvSpPr>
          <p:spPr>
            <a:xfrm>
              <a:off x="6096000" y="1553663"/>
              <a:ext cx="5580000" cy="21328"/>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cxnSp>
        <p:nvCxnSpPr>
          <p:cNvPr id="2" name="直線コネクタ 1">
            <a:extLst>
              <a:ext uri="{FF2B5EF4-FFF2-40B4-BE49-F238E27FC236}">
                <a16:creationId xmlns:a16="http://schemas.microsoft.com/office/drawing/2014/main" id="{43B70041-5C1A-15ED-8668-A3A1AE3E4C99}"/>
              </a:ext>
            </a:extLst>
          </p:cNvPr>
          <p:cNvCxnSpPr>
            <a:cxnSpLocks/>
          </p:cNvCxnSpPr>
          <p:nvPr userDrawn="1"/>
        </p:nvCxnSpPr>
        <p:spPr>
          <a:xfrm>
            <a:off x="696000" y="545414"/>
            <a:ext cx="10800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40">
            <a:extLst>
              <a:ext uri="{FF2B5EF4-FFF2-40B4-BE49-F238E27FC236}">
                <a16:creationId xmlns:a16="http://schemas.microsoft.com/office/drawing/2014/main" id="{EE535BBB-3315-15F8-B7A5-06FF78B508A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b="26366"/>
          <a:stretch>
            <a:fillRect/>
          </a:stretch>
        </p:blipFill>
        <p:spPr bwMode="auto">
          <a:xfrm>
            <a:off x="679216" y="6573559"/>
            <a:ext cx="505086" cy="13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91252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3_基本03Cのみ">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5ECD40D9-F04A-2B5E-E201-DA6BE595B3F8}"/>
              </a:ext>
            </a:extLst>
          </p:cNvPr>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96000" y="6594688"/>
            <a:ext cx="1332352" cy="86090"/>
          </a:xfrm>
          <a:prstGeom prst="rect">
            <a:avLst/>
          </a:prstGeom>
        </p:spPr>
      </p:pic>
    </p:spTree>
    <p:extLst>
      <p:ext uri="{BB962C8B-B14F-4D97-AF65-F5344CB8AC3E}">
        <p14:creationId xmlns:p14="http://schemas.microsoft.com/office/powerpoint/2010/main" val="710437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3_基本04無地">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585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2_議題01橙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1274019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正方形/長方形 1">
            <a:extLst>
              <a:ext uri="{FF2B5EF4-FFF2-40B4-BE49-F238E27FC236}">
                <a16:creationId xmlns:a16="http://schemas.microsoft.com/office/drawing/2014/main" id="{339C479E-3D99-CD42-83A1-9E98635DDFA0}"/>
              </a:ext>
            </a:extLst>
          </p:cNvPr>
          <p:cNvSpPr/>
          <p:nvPr userDrawn="1"/>
        </p:nvSpPr>
        <p:spPr>
          <a:xfrm>
            <a:off x="0" y="-4485"/>
            <a:ext cx="3936733" cy="6862485"/>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3" name="正方形/長方形 2">
            <a:extLst>
              <a:ext uri="{FF2B5EF4-FFF2-40B4-BE49-F238E27FC236}">
                <a16:creationId xmlns:a16="http://schemas.microsoft.com/office/drawing/2014/main" id="{B6B37E10-3133-1C8E-DE2E-7E9920A7DF64}"/>
              </a:ext>
            </a:extLst>
          </p:cNvPr>
          <p:cNvSpPr/>
          <p:nvPr userDrawn="1"/>
        </p:nvSpPr>
        <p:spPr>
          <a:xfrm>
            <a:off x="3936733" y="-4485"/>
            <a:ext cx="8255267" cy="68624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2" name="テキスト プレースホルダー 10">
            <a:extLst>
              <a:ext uri="{FF2B5EF4-FFF2-40B4-BE49-F238E27FC236}">
                <a16:creationId xmlns:a16="http://schemas.microsoft.com/office/drawing/2014/main" id="{469608F1-1032-E344-790C-8C6499E370B7}"/>
              </a:ext>
            </a:extLst>
          </p:cNvPr>
          <p:cNvSpPr>
            <a:spLocks noGrp="1"/>
          </p:cNvSpPr>
          <p:nvPr>
            <p:ph type="body" sz="quarter" idx="11" hasCustomPrompt="1"/>
          </p:nvPr>
        </p:nvSpPr>
        <p:spPr>
          <a:xfrm>
            <a:off x="516000" y="566738"/>
            <a:ext cx="3170476" cy="703262"/>
          </a:xfrm>
          <a:prstGeom prst="rect">
            <a:avLst/>
          </a:prstGeom>
        </p:spPr>
        <p:txBody>
          <a:bodyPr anchor="ctr"/>
          <a:lstStyle>
            <a:lvl1pPr marL="0" indent="0">
              <a:buNone/>
              <a:defRPr sz="4400">
                <a:solidFill>
                  <a:schemeClr val="bg1"/>
                </a:solidFill>
                <a:latin typeface="Helvetica" panose="020B0604020202020204" pitchFamily="34" charset="0"/>
                <a:cs typeface="Helvetica" panose="020B0604020202020204" pitchFamily="34" charset="0"/>
              </a:defRPr>
            </a:lvl1pPr>
          </a:lstStyle>
          <a:p>
            <a:pPr lvl="0"/>
            <a:r>
              <a:rPr kumimoji="1" lang="en-US" altLang="ja-JP"/>
              <a:t>Agenda</a:t>
            </a:r>
            <a:endParaRPr kumimoji="1" lang="ja-JP" altLang="en-US"/>
          </a:p>
        </p:txBody>
      </p:sp>
      <p:sp>
        <p:nvSpPr>
          <p:cNvPr id="20" name="テキスト プレースホルダー 19">
            <a:extLst>
              <a:ext uri="{FF2B5EF4-FFF2-40B4-BE49-F238E27FC236}">
                <a16:creationId xmlns:a16="http://schemas.microsoft.com/office/drawing/2014/main" id="{08DDAD3D-59C7-D986-372D-A03115B8E97E}"/>
              </a:ext>
            </a:extLst>
          </p:cNvPr>
          <p:cNvSpPr>
            <a:spLocks noGrp="1"/>
          </p:cNvSpPr>
          <p:nvPr>
            <p:ph type="body" sz="quarter" idx="12" hasCustomPrompt="1"/>
          </p:nvPr>
        </p:nvSpPr>
        <p:spPr>
          <a:xfrm>
            <a:off x="4202476" y="560677"/>
            <a:ext cx="7648624" cy="5732160"/>
          </a:xfrm>
          <a:prstGeom prst="rect">
            <a:avLst/>
          </a:prstGeom>
          <a:ln>
            <a:noFill/>
          </a:ln>
        </p:spPr>
        <p:txBody>
          <a:bodyPr anchor="ctr"/>
          <a:lstStyle>
            <a:lvl1pPr marL="625475" indent="-625475">
              <a:lnSpc>
                <a:spcPct val="150000"/>
              </a:lnSpc>
              <a:buFont typeface="+mj-lt"/>
              <a:buAutoNum type="arabicPeriod"/>
              <a:defRPr b="1">
                <a:solidFill>
                  <a:schemeClr val="bg1"/>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kumimoji="1" lang="en-US" altLang="ja-JP"/>
              <a:t>[</a:t>
            </a:r>
            <a:r>
              <a:rPr kumimoji="1" lang="ja-JP" altLang="en-US"/>
              <a:t>章の構成を記入</a:t>
            </a:r>
            <a:r>
              <a:rPr kumimoji="1" lang="en-US" altLang="ja-JP"/>
              <a:t>]</a:t>
            </a:r>
            <a:endParaRPr kumimoji="1" lang="ja-JP" altLang="en-US"/>
          </a:p>
        </p:txBody>
      </p:sp>
      <p:sp>
        <p:nvSpPr>
          <p:cNvPr id="4" name="テキスト ボックス 3">
            <a:extLst>
              <a:ext uri="{FF2B5EF4-FFF2-40B4-BE49-F238E27FC236}">
                <a16:creationId xmlns:a16="http://schemas.microsoft.com/office/drawing/2014/main" id="{0324457B-497F-DCD9-E5B8-D3806E95D7CA}"/>
              </a:ext>
            </a:extLst>
          </p:cNvPr>
          <p:cNvSpPr txBox="1"/>
          <p:nvPr userDrawn="1"/>
        </p:nvSpPr>
        <p:spPr>
          <a:xfrm>
            <a:off x="11210545" y="6543362"/>
            <a:ext cx="33695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FB080-50C9-4C1A-85FE-677962719958}" type="slidenum">
              <a:rPr kumimoji="1" lang="ja-JP" altLang="en-US" sz="1000" b="0" i="0" u="none" strike="noStrike" kern="1200" cap="none" spc="0" normalizeH="0" baseline="0" noProof="0" smtClean="0">
                <a:ln>
                  <a:noFill/>
                </a:ln>
                <a:solidFill>
                  <a:schemeClr val="bg1"/>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00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04112128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_基本01橙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226506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38AF1211-3982-5243-7AD0-6751F1BC746F}"/>
              </a:ext>
            </a:extLst>
          </p:cNvPr>
          <p:cNvSpPr>
            <a:spLocks noGrp="1"/>
          </p:cNvSpPr>
          <p:nvPr>
            <p:ph type="title"/>
          </p:nvPr>
        </p:nvSpPr>
        <p:spPr>
          <a:xfrm>
            <a:off x="696000" y="213015"/>
            <a:ext cx="108000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14" name="テキスト プレースホルダー 3">
            <a:extLst>
              <a:ext uri="{FF2B5EF4-FFF2-40B4-BE49-F238E27FC236}">
                <a16:creationId xmlns:a16="http://schemas.microsoft.com/office/drawing/2014/main" id="{CA2580FC-403B-065C-1EC5-CFDA5787639A}"/>
              </a:ext>
            </a:extLst>
          </p:cNvPr>
          <p:cNvSpPr>
            <a:spLocks noGrp="1"/>
          </p:cNvSpPr>
          <p:nvPr>
            <p:ph type="body" sz="half" idx="10"/>
          </p:nvPr>
        </p:nvSpPr>
        <p:spPr>
          <a:xfrm>
            <a:off x="696000" y="561275"/>
            <a:ext cx="10800000" cy="688408"/>
          </a:xfrm>
          <a:prstGeom prst="rect">
            <a:avLst/>
          </a:prstGeom>
        </p:spPr>
        <p:txBody>
          <a:bodyPr lIns="0" tIns="0" rIns="0" bIns="0"/>
          <a:lstStyle>
            <a:lvl1pPr marL="0" indent="0">
              <a:lnSpc>
                <a:spcPct val="105000"/>
              </a:lnSpc>
              <a:spcBef>
                <a:spcPts val="600"/>
              </a:spcBef>
              <a:buNone/>
              <a:defRPr sz="20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grpSp>
        <p:nvGrpSpPr>
          <p:cNvPr id="13" name="グループ化 12">
            <a:extLst>
              <a:ext uri="{FF2B5EF4-FFF2-40B4-BE49-F238E27FC236}">
                <a16:creationId xmlns:a16="http://schemas.microsoft.com/office/drawing/2014/main" id="{23E99907-8056-10AF-01BC-B5320B9A12C3}"/>
              </a:ext>
            </a:extLst>
          </p:cNvPr>
          <p:cNvGrpSpPr/>
          <p:nvPr userDrawn="1"/>
        </p:nvGrpSpPr>
        <p:grpSpPr>
          <a:xfrm>
            <a:off x="696000" y="6506663"/>
            <a:ext cx="10800000" cy="21328"/>
            <a:chOff x="516000" y="1553663"/>
            <a:chExt cx="11160000" cy="21328"/>
          </a:xfrm>
        </p:grpSpPr>
        <p:sp>
          <p:nvSpPr>
            <p:cNvPr id="10" name="正方形/長方形 9">
              <a:extLst>
                <a:ext uri="{FF2B5EF4-FFF2-40B4-BE49-F238E27FC236}">
                  <a16:creationId xmlns:a16="http://schemas.microsoft.com/office/drawing/2014/main" id="{F8C734B7-5C06-78B5-60C3-634E00596699}"/>
                </a:ext>
              </a:extLst>
            </p:cNvPr>
            <p:cNvSpPr/>
            <p:nvPr userDrawn="1"/>
          </p:nvSpPr>
          <p:spPr>
            <a:xfrm>
              <a:off x="516000" y="1553663"/>
              <a:ext cx="5580000" cy="21328"/>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1" name="正方形/長方形 10">
              <a:extLst>
                <a:ext uri="{FF2B5EF4-FFF2-40B4-BE49-F238E27FC236}">
                  <a16:creationId xmlns:a16="http://schemas.microsoft.com/office/drawing/2014/main" id="{980736AC-96BA-4649-EE6A-400601D59F32}"/>
                </a:ext>
              </a:extLst>
            </p:cNvPr>
            <p:cNvSpPr/>
            <p:nvPr userDrawn="1"/>
          </p:nvSpPr>
          <p:spPr>
            <a:xfrm>
              <a:off x="6096000" y="1553663"/>
              <a:ext cx="5580000" cy="21328"/>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cxnSp>
        <p:nvCxnSpPr>
          <p:cNvPr id="2" name="直線コネクタ 1">
            <a:extLst>
              <a:ext uri="{FF2B5EF4-FFF2-40B4-BE49-F238E27FC236}">
                <a16:creationId xmlns:a16="http://schemas.microsoft.com/office/drawing/2014/main" id="{43B70041-5C1A-15ED-8668-A3A1AE3E4C99}"/>
              </a:ext>
            </a:extLst>
          </p:cNvPr>
          <p:cNvCxnSpPr>
            <a:cxnSpLocks/>
          </p:cNvCxnSpPr>
          <p:nvPr userDrawn="1"/>
        </p:nvCxnSpPr>
        <p:spPr>
          <a:xfrm>
            <a:off x="696000" y="545414"/>
            <a:ext cx="10800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9EE405D4-1A5E-14FA-6ECB-6A9EE654AAB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27649" y="6594688"/>
            <a:ext cx="1332352" cy="86090"/>
          </a:xfrm>
          <a:prstGeom prst="rect">
            <a:avLst/>
          </a:prstGeom>
        </p:spPr>
      </p:pic>
      <p:sp>
        <p:nvSpPr>
          <p:cNvPr id="4" name="テキスト ボックス 3">
            <a:extLst>
              <a:ext uri="{FF2B5EF4-FFF2-40B4-BE49-F238E27FC236}">
                <a16:creationId xmlns:a16="http://schemas.microsoft.com/office/drawing/2014/main" id="{3CE5D943-4168-7736-28EF-06FAB57191F6}"/>
              </a:ext>
            </a:extLst>
          </p:cNvPr>
          <p:cNvSpPr txBox="1"/>
          <p:nvPr userDrawn="1"/>
        </p:nvSpPr>
        <p:spPr>
          <a:xfrm>
            <a:off x="4451822" y="6578052"/>
            <a:ext cx="3288357" cy="153888"/>
          </a:xfrm>
          <a:prstGeom prst="rect">
            <a:avLst/>
          </a:prstGeom>
          <a:noFill/>
        </p:spPr>
        <p:txBody>
          <a:bodyPr wrap="square" rtlCol="0" anchor="ctr">
            <a:spAutoFit/>
          </a:bodyPr>
          <a:lstStyle/>
          <a:p>
            <a:pPr algn="ctr"/>
            <a:r>
              <a:rPr kumimoji="1" lang="en-US" altLang="ja-JP" sz="400">
                <a:latin typeface="游明朝" panose="02020400000000000000" pitchFamily="18" charset="-128"/>
                <a:ea typeface="游明朝" panose="02020400000000000000" pitchFamily="18" charset="-128"/>
              </a:rPr>
              <a:t>CONFIDENTIAL</a:t>
            </a:r>
            <a:r>
              <a:rPr kumimoji="1" lang="ja-JP" altLang="en-US" sz="400">
                <a:latin typeface="游明朝" panose="02020400000000000000" pitchFamily="18" charset="-128"/>
                <a:ea typeface="游明朝" panose="02020400000000000000" pitchFamily="18" charset="-128"/>
              </a:rPr>
              <a:t> </a:t>
            </a:r>
            <a:r>
              <a:rPr kumimoji="1" lang="en-US" altLang="ja-JP" sz="400">
                <a:latin typeface="游明朝" panose="02020400000000000000" pitchFamily="18" charset="-128"/>
                <a:ea typeface="游明朝" panose="02020400000000000000" pitchFamily="18" charset="-128"/>
              </a:rPr>
              <a:t>Copyright @ 2024 Dentsu  Inc. &amp; DENTSU CONSULTING Inc. All Rights Reserved </a:t>
            </a:r>
            <a:endParaRPr kumimoji="1" lang="ja-JP" altLang="en-US" sz="400">
              <a:latin typeface="游明朝" panose="02020400000000000000" pitchFamily="18" charset="-128"/>
              <a:ea typeface="游明朝" panose="02020400000000000000" pitchFamily="18" charset="-128"/>
            </a:endParaRPr>
          </a:p>
        </p:txBody>
      </p:sp>
      <p:pic>
        <p:nvPicPr>
          <p:cNvPr id="6" name="Picture 40">
            <a:extLst>
              <a:ext uri="{FF2B5EF4-FFF2-40B4-BE49-F238E27FC236}">
                <a16:creationId xmlns:a16="http://schemas.microsoft.com/office/drawing/2014/main" id="{7013ADDA-5853-FD82-BFC1-6C42144818EA}"/>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b="26366"/>
          <a:stretch>
            <a:fillRect/>
          </a:stretch>
        </p:blipFill>
        <p:spPr bwMode="auto">
          <a:xfrm>
            <a:off x="679216" y="6573559"/>
            <a:ext cx="505086" cy="13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1495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4_二分01橙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226506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38AF1211-3982-5243-7AD0-6751F1BC746F}"/>
              </a:ext>
            </a:extLst>
          </p:cNvPr>
          <p:cNvSpPr>
            <a:spLocks noGrp="1"/>
          </p:cNvSpPr>
          <p:nvPr>
            <p:ph type="title"/>
          </p:nvPr>
        </p:nvSpPr>
        <p:spPr>
          <a:xfrm>
            <a:off x="696000" y="213015"/>
            <a:ext cx="108000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14" name="テキスト プレースホルダー 3">
            <a:extLst>
              <a:ext uri="{FF2B5EF4-FFF2-40B4-BE49-F238E27FC236}">
                <a16:creationId xmlns:a16="http://schemas.microsoft.com/office/drawing/2014/main" id="{CA2580FC-403B-065C-1EC5-CFDA5787639A}"/>
              </a:ext>
            </a:extLst>
          </p:cNvPr>
          <p:cNvSpPr>
            <a:spLocks noGrp="1"/>
          </p:cNvSpPr>
          <p:nvPr>
            <p:ph type="body" sz="half" idx="10"/>
          </p:nvPr>
        </p:nvSpPr>
        <p:spPr>
          <a:xfrm>
            <a:off x="696000" y="561275"/>
            <a:ext cx="108000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8" name="図 7">
            <a:extLst>
              <a:ext uri="{FF2B5EF4-FFF2-40B4-BE49-F238E27FC236}">
                <a16:creationId xmlns:a16="http://schemas.microsoft.com/office/drawing/2014/main" id="{7FF00F6A-F223-5B35-F3DC-969BE7DEBF3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6000" y="6594688"/>
            <a:ext cx="1332352" cy="86090"/>
          </a:xfrm>
          <a:prstGeom prst="rect">
            <a:avLst/>
          </a:prstGeom>
        </p:spPr>
      </p:pic>
      <p:sp>
        <p:nvSpPr>
          <p:cNvPr id="9" name="テキスト ボックス 8">
            <a:extLst>
              <a:ext uri="{FF2B5EF4-FFF2-40B4-BE49-F238E27FC236}">
                <a16:creationId xmlns:a16="http://schemas.microsoft.com/office/drawing/2014/main" id="{4EDBAA56-3F37-EF86-E0C2-E6AC5B9808BF}"/>
              </a:ext>
            </a:extLst>
          </p:cNvPr>
          <p:cNvSpPr txBox="1"/>
          <p:nvPr userDrawn="1"/>
        </p:nvSpPr>
        <p:spPr>
          <a:xfrm>
            <a:off x="4451822" y="6578052"/>
            <a:ext cx="3288357" cy="153888"/>
          </a:xfrm>
          <a:prstGeom prst="rect">
            <a:avLst/>
          </a:prstGeom>
          <a:noFill/>
        </p:spPr>
        <p:txBody>
          <a:bodyPr wrap="square" rtlCol="0" anchor="ctr">
            <a:spAutoFit/>
          </a:bodyPr>
          <a:lstStyle/>
          <a:p>
            <a:pPr algn="ctr"/>
            <a:r>
              <a:rPr kumimoji="1" lang="en-US" altLang="ja-JP" sz="400">
                <a:latin typeface="游明朝" panose="02020400000000000000" pitchFamily="18" charset="-128"/>
                <a:ea typeface="游明朝" panose="02020400000000000000" pitchFamily="18" charset="-128"/>
              </a:rPr>
              <a:t>CONFIDENTIAL</a:t>
            </a:r>
            <a:r>
              <a:rPr kumimoji="1" lang="ja-JP" altLang="en-US" sz="400">
                <a:latin typeface="游明朝" panose="02020400000000000000" pitchFamily="18" charset="-128"/>
                <a:ea typeface="游明朝" panose="02020400000000000000" pitchFamily="18" charset="-128"/>
              </a:rPr>
              <a:t> </a:t>
            </a:r>
            <a:r>
              <a:rPr kumimoji="1" lang="en-US" altLang="ja-JP" sz="400">
                <a:latin typeface="游明朝" panose="02020400000000000000" pitchFamily="18" charset="-128"/>
                <a:ea typeface="游明朝" panose="02020400000000000000" pitchFamily="18" charset="-128"/>
              </a:rPr>
              <a:t>Copyright @ DENTSU CONSULTING Inc. All Rights Reserved </a:t>
            </a:r>
            <a:endParaRPr kumimoji="1" lang="ja-JP" altLang="en-US" sz="400">
              <a:latin typeface="游明朝" panose="02020400000000000000" pitchFamily="18" charset="-128"/>
              <a:ea typeface="游明朝" panose="02020400000000000000" pitchFamily="18" charset="-128"/>
            </a:endParaRPr>
          </a:p>
        </p:txBody>
      </p:sp>
      <p:grpSp>
        <p:nvGrpSpPr>
          <p:cNvPr id="13" name="グループ化 12">
            <a:extLst>
              <a:ext uri="{FF2B5EF4-FFF2-40B4-BE49-F238E27FC236}">
                <a16:creationId xmlns:a16="http://schemas.microsoft.com/office/drawing/2014/main" id="{23E99907-8056-10AF-01BC-B5320B9A12C3}"/>
              </a:ext>
            </a:extLst>
          </p:cNvPr>
          <p:cNvGrpSpPr/>
          <p:nvPr userDrawn="1"/>
        </p:nvGrpSpPr>
        <p:grpSpPr>
          <a:xfrm>
            <a:off x="696000" y="6506663"/>
            <a:ext cx="10800000" cy="21328"/>
            <a:chOff x="516000" y="1553663"/>
            <a:chExt cx="11160000" cy="21328"/>
          </a:xfrm>
        </p:grpSpPr>
        <p:sp>
          <p:nvSpPr>
            <p:cNvPr id="10" name="正方形/長方形 9">
              <a:extLst>
                <a:ext uri="{FF2B5EF4-FFF2-40B4-BE49-F238E27FC236}">
                  <a16:creationId xmlns:a16="http://schemas.microsoft.com/office/drawing/2014/main" id="{F8C734B7-5C06-78B5-60C3-634E00596699}"/>
                </a:ext>
              </a:extLst>
            </p:cNvPr>
            <p:cNvSpPr/>
            <p:nvPr userDrawn="1"/>
          </p:nvSpPr>
          <p:spPr>
            <a:xfrm>
              <a:off x="516000" y="1553663"/>
              <a:ext cx="5580000" cy="21328"/>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1" name="正方形/長方形 10">
              <a:extLst>
                <a:ext uri="{FF2B5EF4-FFF2-40B4-BE49-F238E27FC236}">
                  <a16:creationId xmlns:a16="http://schemas.microsoft.com/office/drawing/2014/main" id="{980736AC-96BA-4649-EE6A-400601D59F32}"/>
                </a:ext>
              </a:extLst>
            </p:cNvPr>
            <p:cNvSpPr/>
            <p:nvPr userDrawn="1"/>
          </p:nvSpPr>
          <p:spPr>
            <a:xfrm>
              <a:off x="6096000" y="1553663"/>
              <a:ext cx="5580000" cy="21328"/>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sp>
        <p:nvSpPr>
          <p:cNvPr id="2" name="テキスト プレースホルダー 9">
            <a:extLst>
              <a:ext uri="{FF2B5EF4-FFF2-40B4-BE49-F238E27FC236}">
                <a16:creationId xmlns:a16="http://schemas.microsoft.com/office/drawing/2014/main" id="{244F823D-C42D-20CF-5618-36EAD40B0306}"/>
              </a:ext>
            </a:extLst>
          </p:cNvPr>
          <p:cNvSpPr>
            <a:spLocks noGrp="1"/>
          </p:cNvSpPr>
          <p:nvPr>
            <p:ph type="body" sz="quarter" idx="12" hasCustomPrompt="1"/>
          </p:nvPr>
        </p:nvSpPr>
        <p:spPr>
          <a:xfrm>
            <a:off x="695388" y="1628769"/>
            <a:ext cx="52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項目１</a:t>
            </a:r>
          </a:p>
        </p:txBody>
      </p:sp>
      <p:cxnSp>
        <p:nvCxnSpPr>
          <p:cNvPr id="3" name="直線コネクタ 2">
            <a:extLst>
              <a:ext uri="{FF2B5EF4-FFF2-40B4-BE49-F238E27FC236}">
                <a16:creationId xmlns:a16="http://schemas.microsoft.com/office/drawing/2014/main" id="{6B21A5F8-5713-029B-AA1C-8B3F7A9E60BC}"/>
              </a:ext>
            </a:extLst>
          </p:cNvPr>
          <p:cNvCxnSpPr>
            <a:cxnSpLocks/>
          </p:cNvCxnSpPr>
          <p:nvPr userDrawn="1"/>
        </p:nvCxnSpPr>
        <p:spPr>
          <a:xfrm>
            <a:off x="695387" y="1988816"/>
            <a:ext cx="52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プレースホルダー 16">
            <a:extLst>
              <a:ext uri="{FF2B5EF4-FFF2-40B4-BE49-F238E27FC236}">
                <a16:creationId xmlns:a16="http://schemas.microsoft.com/office/drawing/2014/main" id="{29F1FC78-F606-4A3C-3A23-D0B34B97D9E5}"/>
              </a:ext>
            </a:extLst>
          </p:cNvPr>
          <p:cNvSpPr>
            <a:spLocks noGrp="1"/>
          </p:cNvSpPr>
          <p:nvPr>
            <p:ph type="body" sz="quarter" idx="15" hasCustomPrompt="1"/>
          </p:nvPr>
        </p:nvSpPr>
        <p:spPr>
          <a:xfrm>
            <a:off x="695326" y="2090738"/>
            <a:ext cx="52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項目１の論点まとめ</a:t>
            </a:r>
            <a:r>
              <a:rPr kumimoji="1" lang="en-US" altLang="ja-JP"/>
              <a:t>]</a:t>
            </a:r>
            <a:endParaRPr kumimoji="1" lang="ja-JP" altLang="en-US"/>
          </a:p>
        </p:txBody>
      </p:sp>
      <p:sp>
        <p:nvSpPr>
          <p:cNvPr id="6" name="コンテンツ プレースホルダー 21">
            <a:extLst>
              <a:ext uri="{FF2B5EF4-FFF2-40B4-BE49-F238E27FC236}">
                <a16:creationId xmlns:a16="http://schemas.microsoft.com/office/drawing/2014/main" id="{1D976823-3C33-272B-1D12-8642AE6542F7}"/>
              </a:ext>
            </a:extLst>
          </p:cNvPr>
          <p:cNvSpPr>
            <a:spLocks noGrp="1"/>
          </p:cNvSpPr>
          <p:nvPr>
            <p:ph sz="quarter" idx="17"/>
          </p:nvPr>
        </p:nvSpPr>
        <p:spPr>
          <a:xfrm>
            <a:off x="695326" y="3208338"/>
            <a:ext cx="52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5" name="テキスト プレースホルダー 9">
            <a:extLst>
              <a:ext uri="{FF2B5EF4-FFF2-40B4-BE49-F238E27FC236}">
                <a16:creationId xmlns:a16="http://schemas.microsoft.com/office/drawing/2014/main" id="{50713AD6-3323-8AFB-0B8E-36A9686ED046}"/>
              </a:ext>
            </a:extLst>
          </p:cNvPr>
          <p:cNvSpPr>
            <a:spLocks noGrp="1"/>
          </p:cNvSpPr>
          <p:nvPr>
            <p:ph type="body" sz="quarter" idx="18" hasCustomPrompt="1"/>
          </p:nvPr>
        </p:nvSpPr>
        <p:spPr>
          <a:xfrm>
            <a:off x="6276000" y="1628769"/>
            <a:ext cx="52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項目２</a:t>
            </a:r>
          </a:p>
        </p:txBody>
      </p:sp>
      <p:cxnSp>
        <p:nvCxnSpPr>
          <p:cNvPr id="16" name="直線コネクタ 15">
            <a:extLst>
              <a:ext uri="{FF2B5EF4-FFF2-40B4-BE49-F238E27FC236}">
                <a16:creationId xmlns:a16="http://schemas.microsoft.com/office/drawing/2014/main" id="{8682B96D-D795-8023-160D-82609D174A0C}"/>
              </a:ext>
            </a:extLst>
          </p:cNvPr>
          <p:cNvCxnSpPr>
            <a:cxnSpLocks/>
          </p:cNvCxnSpPr>
          <p:nvPr userDrawn="1"/>
        </p:nvCxnSpPr>
        <p:spPr>
          <a:xfrm>
            <a:off x="6275999" y="1988816"/>
            <a:ext cx="52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プレースホルダー 16">
            <a:extLst>
              <a:ext uri="{FF2B5EF4-FFF2-40B4-BE49-F238E27FC236}">
                <a16:creationId xmlns:a16="http://schemas.microsoft.com/office/drawing/2014/main" id="{A9138C29-7FAB-5362-B5E0-55AB4923854C}"/>
              </a:ext>
            </a:extLst>
          </p:cNvPr>
          <p:cNvSpPr>
            <a:spLocks noGrp="1"/>
          </p:cNvSpPr>
          <p:nvPr>
            <p:ph type="body" sz="quarter" idx="19" hasCustomPrompt="1"/>
          </p:nvPr>
        </p:nvSpPr>
        <p:spPr>
          <a:xfrm>
            <a:off x="6275938" y="2090738"/>
            <a:ext cx="52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項目２の論点まとめ</a:t>
            </a:r>
            <a:r>
              <a:rPr kumimoji="1" lang="en-US" altLang="ja-JP"/>
              <a:t>]</a:t>
            </a:r>
            <a:endParaRPr kumimoji="1" lang="ja-JP" altLang="en-US"/>
          </a:p>
        </p:txBody>
      </p:sp>
      <p:sp>
        <p:nvSpPr>
          <p:cNvPr id="18" name="コンテンツ プレースホルダー 21">
            <a:extLst>
              <a:ext uri="{FF2B5EF4-FFF2-40B4-BE49-F238E27FC236}">
                <a16:creationId xmlns:a16="http://schemas.microsoft.com/office/drawing/2014/main" id="{DD8AF67F-9E08-3B5B-03AF-C7420A4FD91E}"/>
              </a:ext>
            </a:extLst>
          </p:cNvPr>
          <p:cNvSpPr>
            <a:spLocks noGrp="1"/>
          </p:cNvSpPr>
          <p:nvPr>
            <p:ph sz="quarter" idx="20"/>
          </p:nvPr>
        </p:nvSpPr>
        <p:spPr>
          <a:xfrm>
            <a:off x="6275938" y="3208338"/>
            <a:ext cx="52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0" name="テキスト プレースホルダー 14">
            <a:extLst>
              <a:ext uri="{FF2B5EF4-FFF2-40B4-BE49-F238E27FC236}">
                <a16:creationId xmlns:a16="http://schemas.microsoft.com/office/drawing/2014/main" id="{ED231529-1DAA-DD27-D430-BF6698D2F82F}"/>
              </a:ext>
            </a:extLst>
          </p:cNvPr>
          <p:cNvSpPr>
            <a:spLocks noGrp="1"/>
          </p:cNvSpPr>
          <p:nvPr>
            <p:ph type="body" sz="quarter" idx="14" hasCustomPrompt="1"/>
          </p:nvPr>
        </p:nvSpPr>
        <p:spPr>
          <a:xfrm>
            <a:off x="695326" y="5993350"/>
            <a:ext cx="10800000" cy="481005"/>
          </a:xfrm>
          <a:prstGeom prst="rect">
            <a:avLst/>
          </a:prstGeom>
        </p:spPr>
        <p:txBody>
          <a:bodyPr anchor="b"/>
          <a:lstStyle>
            <a:lvl1pPr marL="0" indent="0">
              <a:lnSpc>
                <a:spcPct val="105000"/>
              </a:lnSpc>
              <a:spcBef>
                <a:spcPts val="600"/>
              </a:spcBef>
              <a:buNone/>
              <a:defRPr sz="600"/>
            </a:lvl1pPr>
          </a:lstStyle>
          <a:p>
            <a:pPr lvl="0"/>
            <a:r>
              <a:rPr kumimoji="1" lang="en-US" altLang="ja-JP"/>
              <a:t>[</a:t>
            </a:r>
            <a:r>
              <a:rPr kumimoji="1" lang="ja-JP" altLang="en-US"/>
              <a:t>出典 </a:t>
            </a:r>
            <a:r>
              <a:rPr kumimoji="1" lang="en-US" altLang="ja-JP"/>
              <a:t>*</a:t>
            </a:r>
            <a:r>
              <a:rPr kumimoji="1" lang="ja-JP" altLang="en-US"/>
              <a:t>不要であれば削除</a:t>
            </a:r>
            <a:r>
              <a:rPr kumimoji="1" lang="en-US" altLang="ja-JP"/>
              <a:t>]</a:t>
            </a:r>
            <a:endParaRPr kumimoji="1" lang="ja-JP" altLang="en-US"/>
          </a:p>
        </p:txBody>
      </p:sp>
      <p:cxnSp>
        <p:nvCxnSpPr>
          <p:cNvPr id="19" name="直線コネクタ 18">
            <a:extLst>
              <a:ext uri="{FF2B5EF4-FFF2-40B4-BE49-F238E27FC236}">
                <a16:creationId xmlns:a16="http://schemas.microsoft.com/office/drawing/2014/main" id="{E2B03B2A-FAE5-3E1D-42CD-B9D7BA8DD79E}"/>
              </a:ext>
            </a:extLst>
          </p:cNvPr>
          <p:cNvCxnSpPr>
            <a:cxnSpLocks/>
          </p:cNvCxnSpPr>
          <p:nvPr userDrawn="1"/>
        </p:nvCxnSpPr>
        <p:spPr>
          <a:xfrm>
            <a:off x="696000" y="545414"/>
            <a:ext cx="10800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41479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4_三分01橙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226506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38AF1211-3982-5243-7AD0-6751F1BC746F}"/>
              </a:ext>
            </a:extLst>
          </p:cNvPr>
          <p:cNvSpPr>
            <a:spLocks noGrp="1"/>
          </p:cNvSpPr>
          <p:nvPr>
            <p:ph type="title"/>
          </p:nvPr>
        </p:nvSpPr>
        <p:spPr>
          <a:xfrm>
            <a:off x="696000" y="213015"/>
            <a:ext cx="108000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14" name="テキスト プレースホルダー 3">
            <a:extLst>
              <a:ext uri="{FF2B5EF4-FFF2-40B4-BE49-F238E27FC236}">
                <a16:creationId xmlns:a16="http://schemas.microsoft.com/office/drawing/2014/main" id="{CA2580FC-403B-065C-1EC5-CFDA5787639A}"/>
              </a:ext>
            </a:extLst>
          </p:cNvPr>
          <p:cNvSpPr>
            <a:spLocks noGrp="1"/>
          </p:cNvSpPr>
          <p:nvPr>
            <p:ph type="body" sz="half" idx="10"/>
          </p:nvPr>
        </p:nvSpPr>
        <p:spPr>
          <a:xfrm>
            <a:off x="696000" y="561275"/>
            <a:ext cx="108000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8" name="図 7">
            <a:extLst>
              <a:ext uri="{FF2B5EF4-FFF2-40B4-BE49-F238E27FC236}">
                <a16:creationId xmlns:a16="http://schemas.microsoft.com/office/drawing/2014/main" id="{7FF00F6A-F223-5B35-F3DC-969BE7DEBF3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6000" y="6594688"/>
            <a:ext cx="1332352" cy="86090"/>
          </a:xfrm>
          <a:prstGeom prst="rect">
            <a:avLst/>
          </a:prstGeom>
        </p:spPr>
      </p:pic>
      <p:sp>
        <p:nvSpPr>
          <p:cNvPr id="9" name="テキスト ボックス 8">
            <a:extLst>
              <a:ext uri="{FF2B5EF4-FFF2-40B4-BE49-F238E27FC236}">
                <a16:creationId xmlns:a16="http://schemas.microsoft.com/office/drawing/2014/main" id="{4EDBAA56-3F37-EF86-E0C2-E6AC5B9808BF}"/>
              </a:ext>
            </a:extLst>
          </p:cNvPr>
          <p:cNvSpPr txBox="1"/>
          <p:nvPr userDrawn="1"/>
        </p:nvSpPr>
        <p:spPr>
          <a:xfrm>
            <a:off x="4451822" y="6578052"/>
            <a:ext cx="3288357" cy="153888"/>
          </a:xfrm>
          <a:prstGeom prst="rect">
            <a:avLst/>
          </a:prstGeom>
          <a:noFill/>
        </p:spPr>
        <p:txBody>
          <a:bodyPr wrap="square" rtlCol="0" anchor="ctr">
            <a:spAutoFit/>
          </a:bodyPr>
          <a:lstStyle/>
          <a:p>
            <a:pPr algn="ctr"/>
            <a:r>
              <a:rPr kumimoji="1" lang="en-US" altLang="ja-JP" sz="400">
                <a:latin typeface="游明朝" panose="02020400000000000000" pitchFamily="18" charset="-128"/>
                <a:ea typeface="游明朝" panose="02020400000000000000" pitchFamily="18" charset="-128"/>
              </a:rPr>
              <a:t>CONFIDENTIAL</a:t>
            </a:r>
            <a:r>
              <a:rPr kumimoji="1" lang="ja-JP" altLang="en-US" sz="400">
                <a:latin typeface="游明朝" panose="02020400000000000000" pitchFamily="18" charset="-128"/>
                <a:ea typeface="游明朝" panose="02020400000000000000" pitchFamily="18" charset="-128"/>
              </a:rPr>
              <a:t> </a:t>
            </a:r>
            <a:r>
              <a:rPr kumimoji="1" lang="en-US" altLang="ja-JP" sz="400">
                <a:latin typeface="游明朝" panose="02020400000000000000" pitchFamily="18" charset="-128"/>
                <a:ea typeface="游明朝" panose="02020400000000000000" pitchFamily="18" charset="-128"/>
              </a:rPr>
              <a:t>Copyright @ DENTSU CONSULTING Inc. All Rights Reserved </a:t>
            </a:r>
            <a:endParaRPr kumimoji="1" lang="ja-JP" altLang="en-US" sz="400">
              <a:latin typeface="游明朝" panose="02020400000000000000" pitchFamily="18" charset="-128"/>
              <a:ea typeface="游明朝" panose="02020400000000000000" pitchFamily="18" charset="-128"/>
            </a:endParaRPr>
          </a:p>
        </p:txBody>
      </p:sp>
      <p:grpSp>
        <p:nvGrpSpPr>
          <p:cNvPr id="13" name="グループ化 12">
            <a:extLst>
              <a:ext uri="{FF2B5EF4-FFF2-40B4-BE49-F238E27FC236}">
                <a16:creationId xmlns:a16="http://schemas.microsoft.com/office/drawing/2014/main" id="{23E99907-8056-10AF-01BC-B5320B9A12C3}"/>
              </a:ext>
            </a:extLst>
          </p:cNvPr>
          <p:cNvGrpSpPr/>
          <p:nvPr userDrawn="1"/>
        </p:nvGrpSpPr>
        <p:grpSpPr>
          <a:xfrm>
            <a:off x="696000" y="6506663"/>
            <a:ext cx="10800000" cy="21328"/>
            <a:chOff x="516000" y="1553663"/>
            <a:chExt cx="11160000" cy="21328"/>
          </a:xfrm>
        </p:grpSpPr>
        <p:sp>
          <p:nvSpPr>
            <p:cNvPr id="10" name="正方形/長方形 9">
              <a:extLst>
                <a:ext uri="{FF2B5EF4-FFF2-40B4-BE49-F238E27FC236}">
                  <a16:creationId xmlns:a16="http://schemas.microsoft.com/office/drawing/2014/main" id="{F8C734B7-5C06-78B5-60C3-634E00596699}"/>
                </a:ext>
              </a:extLst>
            </p:cNvPr>
            <p:cNvSpPr/>
            <p:nvPr userDrawn="1"/>
          </p:nvSpPr>
          <p:spPr>
            <a:xfrm>
              <a:off x="516000" y="1553663"/>
              <a:ext cx="5580000" cy="21328"/>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1" name="正方形/長方形 10">
              <a:extLst>
                <a:ext uri="{FF2B5EF4-FFF2-40B4-BE49-F238E27FC236}">
                  <a16:creationId xmlns:a16="http://schemas.microsoft.com/office/drawing/2014/main" id="{980736AC-96BA-4649-EE6A-400601D59F32}"/>
                </a:ext>
              </a:extLst>
            </p:cNvPr>
            <p:cNvSpPr/>
            <p:nvPr userDrawn="1"/>
          </p:nvSpPr>
          <p:spPr>
            <a:xfrm>
              <a:off x="6096000" y="1553663"/>
              <a:ext cx="5580000" cy="21328"/>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sp>
        <p:nvSpPr>
          <p:cNvPr id="2" name="テキスト プレースホルダー 9">
            <a:extLst>
              <a:ext uri="{FF2B5EF4-FFF2-40B4-BE49-F238E27FC236}">
                <a16:creationId xmlns:a16="http://schemas.microsoft.com/office/drawing/2014/main" id="{244F823D-C42D-20CF-5618-36EAD40B0306}"/>
              </a:ext>
            </a:extLst>
          </p:cNvPr>
          <p:cNvSpPr>
            <a:spLocks noGrp="1"/>
          </p:cNvSpPr>
          <p:nvPr>
            <p:ph type="body" sz="quarter" idx="12" hasCustomPrompt="1"/>
          </p:nvPr>
        </p:nvSpPr>
        <p:spPr>
          <a:xfrm>
            <a:off x="696000" y="1628769"/>
            <a:ext cx="34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項目１</a:t>
            </a:r>
          </a:p>
        </p:txBody>
      </p:sp>
      <p:cxnSp>
        <p:nvCxnSpPr>
          <p:cNvPr id="3" name="直線コネクタ 2">
            <a:extLst>
              <a:ext uri="{FF2B5EF4-FFF2-40B4-BE49-F238E27FC236}">
                <a16:creationId xmlns:a16="http://schemas.microsoft.com/office/drawing/2014/main" id="{6B21A5F8-5713-029B-AA1C-8B3F7A9E60BC}"/>
              </a:ext>
            </a:extLst>
          </p:cNvPr>
          <p:cNvCxnSpPr>
            <a:cxnSpLocks/>
          </p:cNvCxnSpPr>
          <p:nvPr userDrawn="1"/>
        </p:nvCxnSpPr>
        <p:spPr>
          <a:xfrm>
            <a:off x="696000" y="1988816"/>
            <a:ext cx="34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プレースホルダー 16">
            <a:extLst>
              <a:ext uri="{FF2B5EF4-FFF2-40B4-BE49-F238E27FC236}">
                <a16:creationId xmlns:a16="http://schemas.microsoft.com/office/drawing/2014/main" id="{29F1FC78-F606-4A3C-3A23-D0B34B97D9E5}"/>
              </a:ext>
            </a:extLst>
          </p:cNvPr>
          <p:cNvSpPr>
            <a:spLocks noGrp="1"/>
          </p:cNvSpPr>
          <p:nvPr>
            <p:ph type="body" sz="quarter" idx="15" hasCustomPrompt="1"/>
          </p:nvPr>
        </p:nvSpPr>
        <p:spPr>
          <a:xfrm>
            <a:off x="696000" y="2090738"/>
            <a:ext cx="34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項目１の論点まとめ</a:t>
            </a:r>
            <a:r>
              <a:rPr kumimoji="1" lang="en-US" altLang="ja-JP"/>
              <a:t>]</a:t>
            </a:r>
            <a:endParaRPr kumimoji="1" lang="ja-JP" altLang="en-US"/>
          </a:p>
        </p:txBody>
      </p:sp>
      <p:sp>
        <p:nvSpPr>
          <p:cNvPr id="6" name="コンテンツ プレースホルダー 21">
            <a:extLst>
              <a:ext uri="{FF2B5EF4-FFF2-40B4-BE49-F238E27FC236}">
                <a16:creationId xmlns:a16="http://schemas.microsoft.com/office/drawing/2014/main" id="{1D976823-3C33-272B-1D12-8642AE6542F7}"/>
              </a:ext>
            </a:extLst>
          </p:cNvPr>
          <p:cNvSpPr>
            <a:spLocks noGrp="1"/>
          </p:cNvSpPr>
          <p:nvPr>
            <p:ph sz="quarter" idx="17"/>
          </p:nvPr>
        </p:nvSpPr>
        <p:spPr>
          <a:xfrm>
            <a:off x="696000" y="3208338"/>
            <a:ext cx="34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5" name="テキスト プレースホルダー 9">
            <a:extLst>
              <a:ext uri="{FF2B5EF4-FFF2-40B4-BE49-F238E27FC236}">
                <a16:creationId xmlns:a16="http://schemas.microsoft.com/office/drawing/2014/main" id="{50713AD6-3323-8AFB-0B8E-36A9686ED046}"/>
              </a:ext>
            </a:extLst>
          </p:cNvPr>
          <p:cNvSpPr>
            <a:spLocks noGrp="1"/>
          </p:cNvSpPr>
          <p:nvPr>
            <p:ph type="body" sz="quarter" idx="18" hasCustomPrompt="1"/>
          </p:nvPr>
        </p:nvSpPr>
        <p:spPr>
          <a:xfrm>
            <a:off x="4386000" y="1628769"/>
            <a:ext cx="34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項目２</a:t>
            </a:r>
          </a:p>
        </p:txBody>
      </p:sp>
      <p:cxnSp>
        <p:nvCxnSpPr>
          <p:cNvPr id="16" name="直線コネクタ 15">
            <a:extLst>
              <a:ext uri="{FF2B5EF4-FFF2-40B4-BE49-F238E27FC236}">
                <a16:creationId xmlns:a16="http://schemas.microsoft.com/office/drawing/2014/main" id="{8682B96D-D795-8023-160D-82609D174A0C}"/>
              </a:ext>
            </a:extLst>
          </p:cNvPr>
          <p:cNvCxnSpPr>
            <a:cxnSpLocks/>
          </p:cNvCxnSpPr>
          <p:nvPr userDrawn="1"/>
        </p:nvCxnSpPr>
        <p:spPr>
          <a:xfrm>
            <a:off x="4386000" y="1988816"/>
            <a:ext cx="34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プレースホルダー 16">
            <a:extLst>
              <a:ext uri="{FF2B5EF4-FFF2-40B4-BE49-F238E27FC236}">
                <a16:creationId xmlns:a16="http://schemas.microsoft.com/office/drawing/2014/main" id="{A9138C29-7FAB-5362-B5E0-55AB4923854C}"/>
              </a:ext>
            </a:extLst>
          </p:cNvPr>
          <p:cNvSpPr>
            <a:spLocks noGrp="1"/>
          </p:cNvSpPr>
          <p:nvPr>
            <p:ph type="body" sz="quarter" idx="19" hasCustomPrompt="1"/>
          </p:nvPr>
        </p:nvSpPr>
        <p:spPr>
          <a:xfrm>
            <a:off x="4386000" y="2090738"/>
            <a:ext cx="34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項目２の論点まとめ</a:t>
            </a:r>
            <a:r>
              <a:rPr kumimoji="1" lang="en-US" altLang="ja-JP"/>
              <a:t>]</a:t>
            </a:r>
            <a:endParaRPr kumimoji="1" lang="ja-JP" altLang="en-US"/>
          </a:p>
        </p:txBody>
      </p:sp>
      <p:sp>
        <p:nvSpPr>
          <p:cNvPr id="18" name="コンテンツ プレースホルダー 21">
            <a:extLst>
              <a:ext uri="{FF2B5EF4-FFF2-40B4-BE49-F238E27FC236}">
                <a16:creationId xmlns:a16="http://schemas.microsoft.com/office/drawing/2014/main" id="{DD8AF67F-9E08-3B5B-03AF-C7420A4FD91E}"/>
              </a:ext>
            </a:extLst>
          </p:cNvPr>
          <p:cNvSpPr>
            <a:spLocks noGrp="1"/>
          </p:cNvSpPr>
          <p:nvPr>
            <p:ph sz="quarter" idx="20"/>
          </p:nvPr>
        </p:nvSpPr>
        <p:spPr>
          <a:xfrm>
            <a:off x="4386000" y="3208338"/>
            <a:ext cx="34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9" name="テキスト プレースホルダー 14">
            <a:extLst>
              <a:ext uri="{FF2B5EF4-FFF2-40B4-BE49-F238E27FC236}">
                <a16:creationId xmlns:a16="http://schemas.microsoft.com/office/drawing/2014/main" id="{357C81D8-AAAF-B7F9-DA2B-DEB9259A1782}"/>
              </a:ext>
            </a:extLst>
          </p:cNvPr>
          <p:cNvSpPr>
            <a:spLocks noGrp="1"/>
          </p:cNvSpPr>
          <p:nvPr>
            <p:ph type="body" sz="quarter" idx="14" hasCustomPrompt="1"/>
          </p:nvPr>
        </p:nvSpPr>
        <p:spPr>
          <a:xfrm>
            <a:off x="695326" y="5993350"/>
            <a:ext cx="10800000" cy="481005"/>
          </a:xfrm>
          <a:prstGeom prst="rect">
            <a:avLst/>
          </a:prstGeom>
        </p:spPr>
        <p:txBody>
          <a:bodyPr anchor="b"/>
          <a:lstStyle>
            <a:lvl1pPr marL="0" indent="0">
              <a:lnSpc>
                <a:spcPct val="105000"/>
              </a:lnSpc>
              <a:spcBef>
                <a:spcPts val="600"/>
              </a:spcBef>
              <a:buNone/>
              <a:defRPr sz="600"/>
            </a:lvl1pPr>
          </a:lstStyle>
          <a:p>
            <a:pPr lvl="0"/>
            <a:r>
              <a:rPr kumimoji="1" lang="en-US" altLang="ja-JP"/>
              <a:t>[</a:t>
            </a:r>
            <a:r>
              <a:rPr kumimoji="1" lang="ja-JP" altLang="en-US"/>
              <a:t>出典 </a:t>
            </a:r>
            <a:r>
              <a:rPr kumimoji="1" lang="en-US" altLang="ja-JP"/>
              <a:t>*</a:t>
            </a:r>
            <a:r>
              <a:rPr kumimoji="1" lang="ja-JP" altLang="en-US"/>
              <a:t>不要であれば削除</a:t>
            </a:r>
            <a:r>
              <a:rPr kumimoji="1" lang="en-US" altLang="ja-JP"/>
              <a:t>]</a:t>
            </a:r>
            <a:endParaRPr kumimoji="1" lang="ja-JP" altLang="en-US"/>
          </a:p>
        </p:txBody>
      </p:sp>
      <p:sp>
        <p:nvSpPr>
          <p:cNvPr id="7" name="テキスト プレースホルダー 9">
            <a:extLst>
              <a:ext uri="{FF2B5EF4-FFF2-40B4-BE49-F238E27FC236}">
                <a16:creationId xmlns:a16="http://schemas.microsoft.com/office/drawing/2014/main" id="{5AE9FB6C-BC92-2E5A-6C54-E745985DA832}"/>
              </a:ext>
            </a:extLst>
          </p:cNvPr>
          <p:cNvSpPr>
            <a:spLocks noGrp="1"/>
          </p:cNvSpPr>
          <p:nvPr>
            <p:ph type="body" sz="quarter" idx="21" hasCustomPrompt="1"/>
          </p:nvPr>
        </p:nvSpPr>
        <p:spPr>
          <a:xfrm>
            <a:off x="8076000" y="1628769"/>
            <a:ext cx="34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項目３</a:t>
            </a:r>
          </a:p>
        </p:txBody>
      </p:sp>
      <p:cxnSp>
        <p:nvCxnSpPr>
          <p:cNvPr id="20" name="直線コネクタ 19">
            <a:extLst>
              <a:ext uri="{FF2B5EF4-FFF2-40B4-BE49-F238E27FC236}">
                <a16:creationId xmlns:a16="http://schemas.microsoft.com/office/drawing/2014/main" id="{A0019416-1209-487C-D2DE-3E7224A16B92}"/>
              </a:ext>
            </a:extLst>
          </p:cNvPr>
          <p:cNvCxnSpPr>
            <a:cxnSpLocks/>
          </p:cNvCxnSpPr>
          <p:nvPr userDrawn="1"/>
        </p:nvCxnSpPr>
        <p:spPr>
          <a:xfrm>
            <a:off x="8076000" y="1988816"/>
            <a:ext cx="34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16">
            <a:extLst>
              <a:ext uri="{FF2B5EF4-FFF2-40B4-BE49-F238E27FC236}">
                <a16:creationId xmlns:a16="http://schemas.microsoft.com/office/drawing/2014/main" id="{BC93E7C8-BE90-0461-674C-F7AAF10FF73F}"/>
              </a:ext>
            </a:extLst>
          </p:cNvPr>
          <p:cNvSpPr>
            <a:spLocks noGrp="1"/>
          </p:cNvSpPr>
          <p:nvPr>
            <p:ph type="body" sz="quarter" idx="22" hasCustomPrompt="1"/>
          </p:nvPr>
        </p:nvSpPr>
        <p:spPr>
          <a:xfrm>
            <a:off x="8076000" y="2090738"/>
            <a:ext cx="34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項目３の論点まとめ</a:t>
            </a:r>
            <a:r>
              <a:rPr kumimoji="1" lang="en-US" altLang="ja-JP"/>
              <a:t>]</a:t>
            </a:r>
            <a:endParaRPr kumimoji="1" lang="ja-JP" altLang="en-US"/>
          </a:p>
        </p:txBody>
      </p:sp>
      <p:sp>
        <p:nvSpPr>
          <p:cNvPr id="22" name="コンテンツ プレースホルダー 21">
            <a:extLst>
              <a:ext uri="{FF2B5EF4-FFF2-40B4-BE49-F238E27FC236}">
                <a16:creationId xmlns:a16="http://schemas.microsoft.com/office/drawing/2014/main" id="{2E6F9DE7-36E7-448B-7436-724FB97C971B}"/>
              </a:ext>
            </a:extLst>
          </p:cNvPr>
          <p:cNvSpPr>
            <a:spLocks noGrp="1"/>
          </p:cNvSpPr>
          <p:nvPr>
            <p:ph sz="quarter" idx="23"/>
          </p:nvPr>
        </p:nvSpPr>
        <p:spPr>
          <a:xfrm>
            <a:off x="8076000" y="3208338"/>
            <a:ext cx="34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cxnSp>
        <p:nvCxnSpPr>
          <p:cNvPr id="23" name="直線コネクタ 22">
            <a:extLst>
              <a:ext uri="{FF2B5EF4-FFF2-40B4-BE49-F238E27FC236}">
                <a16:creationId xmlns:a16="http://schemas.microsoft.com/office/drawing/2014/main" id="{879A4BC6-2F7A-093C-D5EA-88582467F12F}"/>
              </a:ext>
            </a:extLst>
          </p:cNvPr>
          <p:cNvCxnSpPr>
            <a:cxnSpLocks/>
          </p:cNvCxnSpPr>
          <p:nvPr userDrawn="1"/>
        </p:nvCxnSpPr>
        <p:spPr>
          <a:xfrm>
            <a:off x="696000" y="545414"/>
            <a:ext cx="10800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3427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4_二分割写真">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E9F18EC7-7CA0-A28F-D8AB-D9B68311771F}"/>
              </a:ext>
            </a:extLst>
          </p:cNvPr>
          <p:cNvSpPr>
            <a:spLocks noGrp="1"/>
          </p:cNvSpPr>
          <p:nvPr>
            <p:ph type="title"/>
          </p:nvPr>
        </p:nvSpPr>
        <p:spPr>
          <a:xfrm>
            <a:off x="516001" y="213015"/>
            <a:ext cx="54022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47076EA-2C0B-AD14-525B-E7074DE34E16}"/>
              </a:ext>
            </a:extLst>
          </p:cNvPr>
          <p:cNvSpPr>
            <a:spLocks noGrp="1"/>
          </p:cNvSpPr>
          <p:nvPr>
            <p:ph type="pic" sz="quarter" idx="10" hasCustomPrompt="1"/>
          </p:nvPr>
        </p:nvSpPr>
        <p:spPr>
          <a:xfrm>
            <a:off x="6096000" y="0"/>
            <a:ext cx="6096000" cy="6858000"/>
          </a:xfrm>
          <a:prstGeom prst="rect">
            <a:avLst/>
          </a:prstGeom>
          <a:solidFill>
            <a:schemeClr val="bg1">
              <a:lumMod val="95000"/>
            </a:schemeClr>
          </a:solidFill>
        </p:spPr>
        <p:txBody>
          <a:bodyPr/>
          <a:lstStyle>
            <a:lvl1pPr marL="0" indent="0">
              <a:buNone/>
              <a:defRPr sz="2000"/>
            </a:lvl1pPr>
          </a:lstStyle>
          <a:p>
            <a:r>
              <a:rPr kumimoji="1" lang="en-US" altLang="ja-JP"/>
              <a:t>Image</a:t>
            </a:r>
            <a:endParaRPr kumimoji="1" lang="ja-JP" altLang="en-US"/>
          </a:p>
        </p:txBody>
      </p:sp>
      <p:cxnSp>
        <p:nvCxnSpPr>
          <p:cNvPr id="2" name="直線コネクタ 1">
            <a:extLst>
              <a:ext uri="{FF2B5EF4-FFF2-40B4-BE49-F238E27FC236}">
                <a16:creationId xmlns:a16="http://schemas.microsoft.com/office/drawing/2014/main" id="{313E253F-CCDA-68B5-D52A-4C0D9218440E}"/>
              </a:ext>
            </a:extLst>
          </p:cNvPr>
          <p:cNvCxnSpPr>
            <a:cxnSpLocks/>
          </p:cNvCxnSpPr>
          <p:nvPr userDrawn="1"/>
        </p:nvCxnSpPr>
        <p:spPr>
          <a:xfrm>
            <a:off x="516001" y="545414"/>
            <a:ext cx="5402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プレースホルダー 3">
            <a:extLst>
              <a:ext uri="{FF2B5EF4-FFF2-40B4-BE49-F238E27FC236}">
                <a16:creationId xmlns:a16="http://schemas.microsoft.com/office/drawing/2014/main" id="{0335CA5C-0898-40C8-40CE-9E7CCC39FFD1}"/>
              </a:ext>
            </a:extLst>
          </p:cNvPr>
          <p:cNvSpPr>
            <a:spLocks noGrp="1"/>
          </p:cNvSpPr>
          <p:nvPr>
            <p:ph type="body" sz="half" idx="11"/>
          </p:nvPr>
        </p:nvSpPr>
        <p:spPr>
          <a:xfrm>
            <a:off x="516001" y="561275"/>
            <a:ext cx="54022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Tree>
    <p:extLst>
      <p:ext uri="{BB962C8B-B14F-4D97-AF65-F5344CB8AC3E}">
        <p14:creationId xmlns:p14="http://schemas.microsoft.com/office/powerpoint/2010/main" val="1889973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file">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0270666-39D1-F3D2-2EBB-68BF8B0BDA76}"/>
              </a:ext>
            </a:extLst>
          </p:cNvPr>
          <p:cNvSpPr/>
          <p:nvPr userDrawn="1"/>
        </p:nvSpPr>
        <p:spPr>
          <a:xfrm>
            <a:off x="5778525" y="-1"/>
            <a:ext cx="6413476" cy="6858001"/>
          </a:xfrm>
          <a:prstGeom prst="rect">
            <a:avLst/>
          </a:prstGeom>
          <a:solidFill>
            <a:schemeClr val="tx1">
              <a:lumMod val="75000"/>
              <a:lumOff val="25000"/>
            </a:schemeClr>
          </a:solidFill>
          <a:ln w="10795" cap="flat" cmpd="sng" algn="ctr">
            <a:noFill/>
            <a:prstDash val="solid"/>
          </a:ln>
          <a:effectLst/>
        </p:spPr>
        <p:txBody>
          <a:bodyPr wrap="square" lIns="144000" tIns="96000" rIns="96000" bIns="96000" rtlCol="0" anchor="ctr"/>
          <a:lstStyle/>
          <a:p>
            <a:pPr marL="0" marR="0" lvl="0" indent="0" algn="ctr" defTabSz="1219170" eaLnBrk="1" fontAlgn="auto" latinLnBrk="0" hangingPunct="1">
              <a:lnSpc>
                <a:spcPct val="110000"/>
              </a:lnSpc>
              <a:spcBef>
                <a:spcPts val="800"/>
              </a:spcBef>
              <a:spcAft>
                <a:spcPts val="0"/>
              </a:spcAft>
              <a:buClrTx/>
              <a:buSzTx/>
              <a:buFontTx/>
              <a:buNone/>
              <a:tabLst/>
              <a:defRPr/>
            </a:pPr>
            <a:endParaRPr kumimoji="0" lang="ja-JP" altLang="en-US" sz="2133" b="0" i="0" u="none" strike="noStrike" kern="0" cap="none" spc="0" normalizeH="0" baseline="0" noProof="0">
              <a:ln>
                <a:noFill/>
              </a:ln>
              <a:solidFill>
                <a:srgbClr val="FFFFFF">
                  <a:lumMod val="95000"/>
                </a:srgbClr>
              </a:solidFill>
              <a:effectLst/>
              <a:uLnTx/>
              <a:uFillTx/>
              <a:latin typeface="游ゴシック Medium"/>
              <a:ea typeface="游ゴシック Medium"/>
              <a:cs typeface="Meiryo UI" panose="020B0604030504040204" pitchFamily="50" charset="-128"/>
            </a:endParaRPr>
          </a:p>
        </p:txBody>
      </p:sp>
      <p:pic>
        <p:nvPicPr>
          <p:cNvPr id="2" name="図 1">
            <a:extLst>
              <a:ext uri="{FF2B5EF4-FFF2-40B4-BE49-F238E27FC236}">
                <a16:creationId xmlns:a16="http://schemas.microsoft.com/office/drawing/2014/main" id="{4D5CE6CB-BBEB-D61D-5E2D-0ACD3608EF4B}"/>
              </a:ext>
            </a:extLst>
          </p:cNvPr>
          <p:cNvPicPr>
            <a:picLocks noChangeAspect="1"/>
          </p:cNvPicPr>
          <p:nvPr userDrawn="1"/>
        </p:nvPicPr>
        <p:blipFill>
          <a:blip r:embed="rId2"/>
          <a:stretch>
            <a:fillRect/>
          </a:stretch>
        </p:blipFill>
        <p:spPr>
          <a:xfrm>
            <a:off x="568298" y="642829"/>
            <a:ext cx="3016469" cy="220017"/>
          </a:xfrm>
          <a:prstGeom prst="rect">
            <a:avLst/>
          </a:prstGeom>
        </p:spPr>
      </p:pic>
      <p:sp>
        <p:nvSpPr>
          <p:cNvPr id="6" name="テキスト ボックス 5">
            <a:extLst>
              <a:ext uri="{FF2B5EF4-FFF2-40B4-BE49-F238E27FC236}">
                <a16:creationId xmlns:a16="http://schemas.microsoft.com/office/drawing/2014/main" id="{1AB15FE7-FAAD-5F56-688E-21C8782E948C}"/>
              </a:ext>
            </a:extLst>
          </p:cNvPr>
          <p:cNvSpPr txBox="1"/>
          <p:nvPr userDrawn="1"/>
        </p:nvSpPr>
        <p:spPr>
          <a:xfrm>
            <a:off x="11385516" y="98029"/>
            <a:ext cx="728797" cy="272771"/>
          </a:xfrm>
          <a:prstGeom prst="rect">
            <a:avLst/>
          </a:prstGeom>
          <a:noFill/>
          <a:ln w="19050">
            <a:solidFill>
              <a:schemeClr val="bg1"/>
            </a:solidFill>
          </a:ln>
        </p:spPr>
        <p:txBody>
          <a:bodyPr wrap="square" lIns="48000" tIns="0" rIns="48000" bIns="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ja-JP" altLang="en-US" sz="1000" b="1">
                <a:solidFill>
                  <a:schemeClr val="bg1"/>
                </a:solidFill>
                <a:latin typeface="游ゴシック" panose="020B0400000000000000" pitchFamily="50" charset="-128"/>
                <a:ea typeface="游ゴシック" panose="020B0400000000000000" pitchFamily="50" charset="-128"/>
              </a:rPr>
              <a:t>関係者限</a:t>
            </a:r>
            <a:endParaRPr lang="en-US" altLang="ja-JP" sz="1000" b="1">
              <a:solidFill>
                <a:schemeClr val="bg1"/>
              </a:solidFill>
              <a:latin typeface="游ゴシック" panose="020B0400000000000000" pitchFamily="50" charset="-128"/>
              <a:ea typeface="游ゴシック" panose="020B0400000000000000" pitchFamily="50" charset="-128"/>
            </a:endParaRPr>
          </a:p>
        </p:txBody>
      </p:sp>
      <p:grpSp>
        <p:nvGrpSpPr>
          <p:cNvPr id="9" name="グループ化 8">
            <a:extLst>
              <a:ext uri="{FF2B5EF4-FFF2-40B4-BE49-F238E27FC236}">
                <a16:creationId xmlns:a16="http://schemas.microsoft.com/office/drawing/2014/main" id="{780FB79A-7D8F-56CA-9CB9-F4DB4895B06F}"/>
              </a:ext>
            </a:extLst>
          </p:cNvPr>
          <p:cNvGrpSpPr/>
          <p:nvPr userDrawn="1"/>
        </p:nvGrpSpPr>
        <p:grpSpPr>
          <a:xfrm>
            <a:off x="1967542" y="1124745"/>
            <a:ext cx="98899" cy="1623623"/>
            <a:chOff x="1967542" y="1124745"/>
            <a:chExt cx="98899" cy="1623623"/>
          </a:xfrm>
        </p:grpSpPr>
        <p:sp>
          <p:nvSpPr>
            <p:cNvPr id="7" name="正方形/長方形 6">
              <a:extLst>
                <a:ext uri="{FF2B5EF4-FFF2-40B4-BE49-F238E27FC236}">
                  <a16:creationId xmlns:a16="http://schemas.microsoft.com/office/drawing/2014/main" id="{C16AD9EA-C7F7-DA44-5217-C92B821EBDF0}"/>
                </a:ext>
              </a:extLst>
            </p:cNvPr>
            <p:cNvSpPr/>
            <p:nvPr userDrawn="1"/>
          </p:nvSpPr>
          <p:spPr>
            <a:xfrm>
              <a:off x="1967542" y="1124745"/>
              <a:ext cx="98899" cy="825744"/>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67">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a:extLst>
                <a:ext uri="{FF2B5EF4-FFF2-40B4-BE49-F238E27FC236}">
                  <a16:creationId xmlns:a16="http://schemas.microsoft.com/office/drawing/2014/main" id="{65C1C6D7-AA38-9DDB-8A99-6F33AD10E117}"/>
                </a:ext>
              </a:extLst>
            </p:cNvPr>
            <p:cNvSpPr/>
            <p:nvPr userDrawn="1"/>
          </p:nvSpPr>
          <p:spPr>
            <a:xfrm>
              <a:off x="1967542" y="1950489"/>
              <a:ext cx="98899" cy="797879"/>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67">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2" name="テキスト プレースホルダー 11">
            <a:extLst>
              <a:ext uri="{FF2B5EF4-FFF2-40B4-BE49-F238E27FC236}">
                <a16:creationId xmlns:a16="http://schemas.microsoft.com/office/drawing/2014/main" id="{CCD73CAE-FFE9-A43E-1032-3ABC9B54CA0B}"/>
              </a:ext>
            </a:extLst>
          </p:cNvPr>
          <p:cNvSpPr>
            <a:spLocks noGrp="1"/>
          </p:cNvSpPr>
          <p:nvPr>
            <p:ph type="body" sz="quarter" idx="10" hasCustomPrompt="1"/>
          </p:nvPr>
        </p:nvSpPr>
        <p:spPr>
          <a:xfrm>
            <a:off x="2133600" y="1433407"/>
            <a:ext cx="3130550" cy="551274"/>
          </a:xfrm>
          <a:prstGeom prst="rect">
            <a:avLst/>
          </a:prstGeom>
        </p:spPr>
        <p:txBody>
          <a:bodyPr anchor="ctr"/>
          <a:lstStyle>
            <a:lvl1pPr marL="0" indent="0">
              <a:buNone/>
              <a:defRPr sz="3200" b="1"/>
            </a:lvl1pPr>
          </a:lstStyle>
          <a:p>
            <a:pPr lvl="0"/>
            <a:r>
              <a:rPr kumimoji="1" lang="ja-JP" altLang="en-US"/>
              <a:t>電通　太郎</a:t>
            </a:r>
          </a:p>
        </p:txBody>
      </p:sp>
      <p:sp>
        <p:nvSpPr>
          <p:cNvPr id="14" name="テキスト プレースホルダー 11">
            <a:extLst>
              <a:ext uri="{FF2B5EF4-FFF2-40B4-BE49-F238E27FC236}">
                <a16:creationId xmlns:a16="http://schemas.microsoft.com/office/drawing/2014/main" id="{57BDFE04-B9AB-6A81-F2FF-FC07DE2264EE}"/>
              </a:ext>
            </a:extLst>
          </p:cNvPr>
          <p:cNvSpPr>
            <a:spLocks noGrp="1"/>
          </p:cNvSpPr>
          <p:nvPr>
            <p:ph type="body" sz="quarter" idx="11" hasCustomPrompt="1"/>
          </p:nvPr>
        </p:nvSpPr>
        <p:spPr>
          <a:xfrm>
            <a:off x="2133600" y="1124745"/>
            <a:ext cx="3130550" cy="346762"/>
          </a:xfrm>
          <a:prstGeom prst="rect">
            <a:avLst/>
          </a:prstGeom>
        </p:spPr>
        <p:txBody>
          <a:bodyPr anchor="ctr"/>
          <a:lstStyle>
            <a:lvl1pPr marL="0" indent="0">
              <a:buNone/>
              <a:defRPr sz="1400" b="1"/>
            </a:lvl1pPr>
          </a:lstStyle>
          <a:p>
            <a:pPr lvl="0"/>
            <a:r>
              <a:rPr kumimoji="1" lang="en-US" altLang="ja-JP"/>
              <a:t>DENTSU Taro *</a:t>
            </a:r>
            <a:r>
              <a:rPr kumimoji="1" lang="ja-JP" altLang="en-US"/>
              <a:t>ふりがな</a:t>
            </a:r>
          </a:p>
        </p:txBody>
      </p:sp>
      <p:sp>
        <p:nvSpPr>
          <p:cNvPr id="15" name="コンテンツ プレースホルダー 2">
            <a:extLst>
              <a:ext uri="{FF2B5EF4-FFF2-40B4-BE49-F238E27FC236}">
                <a16:creationId xmlns:a16="http://schemas.microsoft.com/office/drawing/2014/main" id="{30EBA6A4-AFE9-78D5-1123-2578F85A6859}"/>
              </a:ext>
            </a:extLst>
          </p:cNvPr>
          <p:cNvSpPr txBox="1">
            <a:spLocks/>
          </p:cNvSpPr>
          <p:nvPr userDrawn="1"/>
        </p:nvSpPr>
        <p:spPr>
          <a:xfrm>
            <a:off x="443615" y="3006195"/>
            <a:ext cx="5068725" cy="490456"/>
          </a:xfrm>
          <a:prstGeom prst="rect">
            <a:avLst/>
          </a:prstGeom>
        </p:spPr>
        <p:txBody>
          <a:bodyPr vert="horz" lIns="121920" tIns="48000" rIns="121920" bIns="0" rtlCol="0">
            <a:noAutofit/>
          </a:bodyPr>
          <a:lstStyle>
            <a:lvl1pPr marL="203597" indent="-203597" algn="l" defTabSz="685800" rtl="0" eaLnBrk="1" latinLnBrk="0" hangingPunct="1">
              <a:lnSpc>
                <a:spcPct val="110000"/>
              </a:lnSpc>
              <a:spcBef>
                <a:spcPts val="1350"/>
              </a:spcBef>
              <a:spcAft>
                <a:spcPts val="225"/>
              </a:spcAft>
              <a:buClr>
                <a:schemeClr val="accent1"/>
              </a:buClr>
              <a:buSzPct val="100000"/>
              <a:buFont typeface="メイリオ" panose="020B0604030504040204" pitchFamily="50" charset="-128"/>
              <a:buChar char="▍"/>
              <a:defRPr kumimoji="1" sz="1800" b="1" kern="1200">
                <a:solidFill>
                  <a:schemeClr val="tx2"/>
                </a:solidFill>
                <a:latin typeface="+mj-ea"/>
                <a:ea typeface="+mj-ea"/>
                <a:cs typeface="メイリオ" panose="020B0604030504040204" pitchFamily="50" charset="-128"/>
              </a:defRPr>
            </a:lvl1pPr>
            <a:lvl2pPr marL="63104" indent="-63104" algn="l" defTabSz="685800" rtl="0" eaLnBrk="1" latinLnBrk="0" hangingPunct="1">
              <a:lnSpc>
                <a:spcPct val="110000"/>
              </a:lnSpc>
              <a:spcBef>
                <a:spcPts val="450"/>
              </a:spcBef>
              <a:spcAft>
                <a:spcPts val="0"/>
              </a:spcAft>
              <a:buClr>
                <a:schemeClr val="accent1"/>
              </a:buClr>
              <a:buSzPct val="130000"/>
              <a:buFont typeface="Meiryo UI" panose="020B0604030504040204" pitchFamily="50" charset="-128"/>
              <a:buChar char=" "/>
              <a:defRPr kumimoji="1" sz="1200" kern="1200">
                <a:solidFill>
                  <a:schemeClr val="tx2"/>
                </a:solidFill>
                <a:latin typeface="+mn-ea"/>
                <a:ea typeface="+mn-ea"/>
                <a:cs typeface="メイリオ" panose="020B0604030504040204" pitchFamily="50" charset="-128"/>
              </a:defRPr>
            </a:lvl2pPr>
            <a:lvl3pPr marL="269081" marR="0" indent="-205979" algn="l" defTabSz="685800" rtl="0" eaLnBrk="1" fontAlgn="auto" latinLnBrk="0" hangingPunct="1">
              <a:lnSpc>
                <a:spcPct val="110000"/>
              </a:lnSpc>
              <a:spcBef>
                <a:spcPts val="450"/>
              </a:spcBef>
              <a:spcAft>
                <a:spcPts val="0"/>
              </a:spcAft>
              <a:buClr>
                <a:schemeClr val="accent1"/>
              </a:buClr>
              <a:buSzPct val="100000"/>
              <a:buFont typeface="メイリオ" panose="020B0604030504040204" pitchFamily="50" charset="-128"/>
              <a:buChar char="•"/>
              <a:tabLst/>
              <a:defRPr kumimoji="1" sz="1200" kern="1200">
                <a:solidFill>
                  <a:schemeClr val="tx2"/>
                </a:solidFill>
                <a:latin typeface="+mn-ea"/>
                <a:ea typeface="+mn-ea"/>
                <a:cs typeface="Meiryo UI" pitchFamily="50" charset="-128"/>
              </a:defRPr>
            </a:lvl3pPr>
            <a:lvl4pPr marL="403622" indent="-133350" algn="l" defTabSz="685800" rtl="0" eaLnBrk="1" latinLnBrk="0" hangingPunct="1">
              <a:lnSpc>
                <a:spcPct val="110000"/>
              </a:lnSpc>
              <a:spcBef>
                <a:spcPts val="225"/>
              </a:spcBef>
              <a:buClr>
                <a:schemeClr val="accent1"/>
              </a:buClr>
              <a:buFont typeface="Arial" panose="020B0604020202020204" pitchFamily="34" charset="0"/>
              <a:buChar char="•"/>
              <a:defRPr kumimoji="1" sz="1050" kern="1200">
                <a:solidFill>
                  <a:schemeClr val="tx2"/>
                </a:solidFill>
                <a:latin typeface="+mn-ea"/>
                <a:ea typeface="+mn-ea"/>
                <a:cs typeface="Meiryo UI" pitchFamily="50" charset="-128"/>
              </a:defRPr>
            </a:lvl4pPr>
            <a:lvl5pPr marL="469106" indent="-135731" algn="l" defTabSz="685800" rtl="0" eaLnBrk="1" latinLnBrk="0" hangingPunct="1">
              <a:lnSpc>
                <a:spcPct val="110000"/>
              </a:lnSpc>
              <a:spcBef>
                <a:spcPts val="225"/>
              </a:spcBef>
              <a:buClr>
                <a:schemeClr val="accent6"/>
              </a:buClr>
              <a:buFont typeface="メイリオ" panose="020B0604030504040204" pitchFamily="50" charset="-128"/>
              <a:buChar char="-"/>
              <a:defRPr kumimoji="1" sz="1050" kern="1200">
                <a:solidFill>
                  <a:schemeClr val="accent6"/>
                </a:solidFill>
                <a:latin typeface="+mn-ea"/>
                <a:ea typeface="+mn-ea"/>
                <a:cs typeface="Meiryo UI" pitchFamily="50" charset="-128"/>
              </a:defRPr>
            </a:lvl5pPr>
            <a:lvl6pPr marL="860822" indent="0" algn="l" defTabSz="685800" rtl="0" eaLnBrk="1" latinLnBrk="0" hangingPunct="1">
              <a:spcBef>
                <a:spcPct val="20000"/>
              </a:spcBef>
              <a:buClr>
                <a:srgbClr val="004F44"/>
              </a:buClr>
              <a:buFont typeface="Arial" pitchFamily="34" charset="0"/>
              <a:buNone/>
              <a:defRPr kumimoji="1" sz="1050" b="0" kern="1200">
                <a:solidFill>
                  <a:schemeClr val="tx1"/>
                </a:solidFill>
                <a:latin typeface="+mn-ea"/>
                <a:ea typeface="+mn-ea"/>
                <a:cs typeface="Meiryo UI" pitchFamily="50" charset="-128"/>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271456" indent="-271456" defTabSz="914377">
              <a:spcBef>
                <a:spcPts val="1800"/>
              </a:spcBef>
              <a:spcAft>
                <a:spcPts val="300"/>
              </a:spcAft>
              <a:buClr>
                <a:srgbClr val="5E5E5E"/>
              </a:buClr>
              <a:defRPr/>
            </a:pPr>
            <a:r>
              <a:rPr lang="ja-JP" altLang="en-US" sz="2400">
                <a:solidFill>
                  <a:srgbClr val="464646"/>
                </a:solidFill>
                <a:latin typeface="+mn-ea"/>
                <a:ea typeface="+mn-ea"/>
              </a:rPr>
              <a:t>プロフィール</a:t>
            </a:r>
            <a:endParaRPr lang="en-US" altLang="ja-JP" sz="2400">
              <a:solidFill>
                <a:srgbClr val="464646"/>
              </a:solidFill>
              <a:latin typeface="+mn-ea"/>
              <a:ea typeface="+mn-ea"/>
            </a:endParaRPr>
          </a:p>
        </p:txBody>
      </p:sp>
      <p:sp>
        <p:nvSpPr>
          <p:cNvPr id="16" name="テキスト プレースホルダー 4">
            <a:extLst>
              <a:ext uri="{FF2B5EF4-FFF2-40B4-BE49-F238E27FC236}">
                <a16:creationId xmlns:a16="http://schemas.microsoft.com/office/drawing/2014/main" id="{3D22F1EC-B84C-D73F-32F2-8C985EFA5A40}"/>
              </a:ext>
            </a:extLst>
          </p:cNvPr>
          <p:cNvSpPr txBox="1">
            <a:spLocks/>
          </p:cNvSpPr>
          <p:nvPr userDrawn="1"/>
        </p:nvSpPr>
        <p:spPr>
          <a:xfrm>
            <a:off x="6252587" y="1029495"/>
            <a:ext cx="5465353" cy="526255"/>
          </a:xfrm>
          <a:prstGeom prst="rect">
            <a:avLst/>
          </a:prstGeom>
        </p:spPr>
        <p:txBody>
          <a:bodyPr vert="horz" lIns="121920" tIns="48000" rIns="121920" bIns="0" rtlCol="0">
            <a:noAutofit/>
          </a:bodyPr>
          <a:lstStyle>
            <a:lvl1pPr marL="203597" indent="-203597" algn="l" defTabSz="685800" rtl="0" eaLnBrk="1" latinLnBrk="0" hangingPunct="1">
              <a:lnSpc>
                <a:spcPct val="110000"/>
              </a:lnSpc>
              <a:spcBef>
                <a:spcPts val="1350"/>
              </a:spcBef>
              <a:spcAft>
                <a:spcPts val="225"/>
              </a:spcAft>
              <a:buClr>
                <a:schemeClr val="accent1"/>
              </a:buClr>
              <a:buSzPct val="100000"/>
              <a:buFont typeface="メイリオ" panose="020B0604030504040204" pitchFamily="50" charset="-128"/>
              <a:buChar char="▍"/>
              <a:defRPr kumimoji="1" sz="1800" b="1" kern="1200">
                <a:solidFill>
                  <a:schemeClr val="tx2"/>
                </a:solidFill>
                <a:latin typeface="+mj-ea"/>
                <a:ea typeface="+mj-ea"/>
                <a:cs typeface="メイリオ" panose="020B0604030504040204" pitchFamily="50" charset="-128"/>
              </a:defRPr>
            </a:lvl1pPr>
            <a:lvl2pPr marL="63104" indent="-63104" algn="l" defTabSz="685800" rtl="0" eaLnBrk="1" latinLnBrk="0" hangingPunct="1">
              <a:lnSpc>
                <a:spcPct val="110000"/>
              </a:lnSpc>
              <a:spcBef>
                <a:spcPts val="450"/>
              </a:spcBef>
              <a:spcAft>
                <a:spcPts val="0"/>
              </a:spcAft>
              <a:buClr>
                <a:schemeClr val="accent1"/>
              </a:buClr>
              <a:buSzPct val="130000"/>
              <a:buFont typeface="Meiryo UI" panose="020B0604030504040204" pitchFamily="50" charset="-128"/>
              <a:buChar char=" "/>
              <a:defRPr kumimoji="1" sz="1200" kern="1200">
                <a:solidFill>
                  <a:schemeClr val="tx2"/>
                </a:solidFill>
                <a:latin typeface="+mn-ea"/>
                <a:ea typeface="+mn-ea"/>
                <a:cs typeface="メイリオ" panose="020B0604030504040204" pitchFamily="50" charset="-128"/>
              </a:defRPr>
            </a:lvl2pPr>
            <a:lvl3pPr marL="269081" marR="0" indent="-205979" algn="l" defTabSz="685800" rtl="0" eaLnBrk="1" fontAlgn="auto" latinLnBrk="0" hangingPunct="1">
              <a:lnSpc>
                <a:spcPct val="110000"/>
              </a:lnSpc>
              <a:spcBef>
                <a:spcPts val="450"/>
              </a:spcBef>
              <a:spcAft>
                <a:spcPts val="0"/>
              </a:spcAft>
              <a:buClr>
                <a:schemeClr val="accent1"/>
              </a:buClr>
              <a:buSzPct val="100000"/>
              <a:buFont typeface="メイリオ" panose="020B0604030504040204" pitchFamily="50" charset="-128"/>
              <a:buChar char="•"/>
              <a:tabLst/>
              <a:defRPr kumimoji="1" sz="1200" kern="1200">
                <a:solidFill>
                  <a:schemeClr val="tx2"/>
                </a:solidFill>
                <a:latin typeface="+mn-ea"/>
                <a:ea typeface="+mn-ea"/>
                <a:cs typeface="Meiryo UI" pitchFamily="50" charset="-128"/>
              </a:defRPr>
            </a:lvl3pPr>
            <a:lvl4pPr marL="403622" indent="-133350" algn="l" defTabSz="685800" rtl="0" eaLnBrk="1" latinLnBrk="0" hangingPunct="1">
              <a:lnSpc>
                <a:spcPct val="110000"/>
              </a:lnSpc>
              <a:spcBef>
                <a:spcPts val="225"/>
              </a:spcBef>
              <a:buClr>
                <a:schemeClr val="accent1"/>
              </a:buClr>
              <a:buFont typeface="Arial" panose="020B0604020202020204" pitchFamily="34" charset="0"/>
              <a:buChar char="•"/>
              <a:defRPr kumimoji="1" sz="1050" kern="1200">
                <a:solidFill>
                  <a:schemeClr val="tx2"/>
                </a:solidFill>
                <a:latin typeface="+mn-ea"/>
                <a:ea typeface="+mn-ea"/>
                <a:cs typeface="Meiryo UI" pitchFamily="50" charset="-128"/>
              </a:defRPr>
            </a:lvl4pPr>
            <a:lvl5pPr marL="469106" indent="-135731" algn="l" defTabSz="685800" rtl="0" eaLnBrk="1" latinLnBrk="0" hangingPunct="1">
              <a:lnSpc>
                <a:spcPct val="110000"/>
              </a:lnSpc>
              <a:spcBef>
                <a:spcPts val="225"/>
              </a:spcBef>
              <a:buClr>
                <a:schemeClr val="accent6"/>
              </a:buClr>
              <a:buFont typeface="メイリオ" panose="020B0604030504040204" pitchFamily="50" charset="-128"/>
              <a:buChar char="-"/>
              <a:defRPr kumimoji="1" sz="1050" kern="1200">
                <a:solidFill>
                  <a:schemeClr val="accent6"/>
                </a:solidFill>
                <a:latin typeface="+mn-ea"/>
                <a:ea typeface="+mn-ea"/>
                <a:cs typeface="Meiryo UI" pitchFamily="50" charset="-128"/>
              </a:defRPr>
            </a:lvl5pPr>
            <a:lvl6pPr marL="860822" indent="0" algn="l" defTabSz="685800" rtl="0" eaLnBrk="1" latinLnBrk="0" hangingPunct="1">
              <a:spcBef>
                <a:spcPct val="20000"/>
              </a:spcBef>
              <a:buClr>
                <a:srgbClr val="004F44"/>
              </a:buClr>
              <a:buFont typeface="Arial" pitchFamily="34" charset="0"/>
              <a:buNone/>
              <a:defRPr kumimoji="1" sz="1050" b="0" kern="1200">
                <a:solidFill>
                  <a:schemeClr val="tx1"/>
                </a:solidFill>
                <a:latin typeface="+mn-ea"/>
                <a:ea typeface="+mn-ea"/>
                <a:cs typeface="Meiryo UI" pitchFamily="50" charset="-128"/>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271456" indent="-271456" defTabSz="914377">
              <a:lnSpc>
                <a:spcPct val="120000"/>
              </a:lnSpc>
              <a:spcBef>
                <a:spcPts val="600"/>
              </a:spcBef>
              <a:spcAft>
                <a:spcPts val="300"/>
              </a:spcAft>
              <a:buClr>
                <a:schemeClr val="bg1"/>
              </a:buClr>
              <a:defRPr/>
            </a:pPr>
            <a:r>
              <a:rPr lang="ja-JP" altLang="en-US" sz="2400">
                <a:solidFill>
                  <a:schemeClr val="bg1"/>
                </a:solidFill>
                <a:latin typeface="+mn-ea"/>
                <a:ea typeface="+mn-ea"/>
              </a:rPr>
              <a:t>主なプロジェクト実績</a:t>
            </a:r>
            <a:endParaRPr lang="en-US" altLang="ja-JP" sz="2400">
              <a:solidFill>
                <a:schemeClr val="bg1"/>
              </a:solidFill>
              <a:latin typeface="+mn-ea"/>
              <a:ea typeface="+mn-ea"/>
            </a:endParaRPr>
          </a:p>
        </p:txBody>
      </p:sp>
      <p:sp>
        <p:nvSpPr>
          <p:cNvPr id="22" name="テキスト プレースホルダー 11">
            <a:extLst>
              <a:ext uri="{FF2B5EF4-FFF2-40B4-BE49-F238E27FC236}">
                <a16:creationId xmlns:a16="http://schemas.microsoft.com/office/drawing/2014/main" id="{EDD1B264-7570-E0E5-327C-FE9D96DA698B}"/>
              </a:ext>
            </a:extLst>
          </p:cNvPr>
          <p:cNvSpPr>
            <a:spLocks noGrp="1"/>
          </p:cNvSpPr>
          <p:nvPr userDrawn="1">
            <p:ph type="body" sz="quarter" idx="12" hasCustomPrompt="1"/>
          </p:nvPr>
        </p:nvSpPr>
        <p:spPr>
          <a:xfrm>
            <a:off x="2133600" y="2056738"/>
            <a:ext cx="3130550" cy="680270"/>
          </a:xfrm>
          <a:prstGeom prst="rect">
            <a:avLst/>
          </a:prstGeom>
        </p:spPr>
        <p:txBody>
          <a:bodyPr anchor="ctr"/>
          <a:lstStyle>
            <a:lvl1pPr marL="0" indent="0">
              <a:lnSpc>
                <a:spcPct val="120000"/>
              </a:lnSpc>
              <a:spcBef>
                <a:spcPts val="600"/>
              </a:spcBef>
              <a:buNone/>
              <a:defRPr sz="1400" b="1"/>
            </a:lvl1pPr>
          </a:lstStyle>
          <a:p>
            <a:pPr lvl="0"/>
            <a:r>
              <a:rPr kumimoji="1" lang="ja-JP" altLang="en-US"/>
              <a:t>株式会社 電通コンサルティング</a:t>
            </a:r>
            <a:br>
              <a:rPr kumimoji="1" lang="en-US" altLang="ja-JP"/>
            </a:br>
            <a:r>
              <a:rPr kumimoji="1" lang="en-US" altLang="ja-JP"/>
              <a:t>[</a:t>
            </a:r>
            <a:r>
              <a:rPr kumimoji="1" lang="ja-JP" altLang="en-US"/>
              <a:t>所属グループ</a:t>
            </a:r>
            <a:r>
              <a:rPr kumimoji="1" lang="en-US" altLang="ja-JP"/>
              <a:t>]</a:t>
            </a:r>
            <a:r>
              <a:rPr kumimoji="1" lang="ja-JP" altLang="en-US"/>
              <a:t> </a:t>
            </a:r>
            <a:r>
              <a:rPr kumimoji="1" lang="en-US" altLang="ja-JP"/>
              <a:t>[</a:t>
            </a:r>
            <a:r>
              <a:rPr kumimoji="1" lang="ja-JP" altLang="en-US"/>
              <a:t>役職</a:t>
            </a:r>
            <a:r>
              <a:rPr kumimoji="1" lang="en-US" altLang="ja-JP"/>
              <a:t>]</a:t>
            </a:r>
            <a:endParaRPr kumimoji="1" lang="ja-JP" altLang="en-US"/>
          </a:p>
        </p:txBody>
      </p:sp>
      <p:sp>
        <p:nvSpPr>
          <p:cNvPr id="26" name="テキスト プレースホルダー 25">
            <a:extLst>
              <a:ext uri="{FF2B5EF4-FFF2-40B4-BE49-F238E27FC236}">
                <a16:creationId xmlns:a16="http://schemas.microsoft.com/office/drawing/2014/main" id="{2C24CECD-9DB4-7E14-442A-8996F42080D2}"/>
              </a:ext>
            </a:extLst>
          </p:cNvPr>
          <p:cNvSpPr>
            <a:spLocks noGrp="1"/>
          </p:cNvSpPr>
          <p:nvPr>
            <p:ph type="body" sz="quarter" idx="13" hasCustomPrompt="1"/>
          </p:nvPr>
        </p:nvSpPr>
        <p:spPr>
          <a:xfrm>
            <a:off x="568325" y="3466507"/>
            <a:ext cx="4695825" cy="2032000"/>
          </a:xfrm>
          <a:prstGeom prst="rect">
            <a:avLst/>
          </a:prstGeom>
        </p:spPr>
        <p:txBody>
          <a:bodyPr/>
          <a:lstStyle>
            <a:lvl1pPr marL="0" indent="0">
              <a:buNone/>
              <a:defRPr sz="1400"/>
            </a:lvl1pPr>
          </a:lstStyle>
          <a:p>
            <a:pPr lvl="0"/>
            <a:r>
              <a:rPr kumimoji="1" lang="ja-JP" altLang="en-US"/>
              <a:t>プロフィール文の入力</a:t>
            </a:r>
          </a:p>
        </p:txBody>
      </p:sp>
      <p:sp>
        <p:nvSpPr>
          <p:cNvPr id="28" name="テキスト プレースホルダー 25">
            <a:extLst>
              <a:ext uri="{FF2B5EF4-FFF2-40B4-BE49-F238E27FC236}">
                <a16:creationId xmlns:a16="http://schemas.microsoft.com/office/drawing/2014/main" id="{EB58FD05-13DA-0C51-1892-7FE66FB3FE54}"/>
              </a:ext>
            </a:extLst>
          </p:cNvPr>
          <p:cNvSpPr>
            <a:spLocks noGrp="1"/>
          </p:cNvSpPr>
          <p:nvPr>
            <p:ph type="body" sz="quarter" idx="14" hasCustomPrompt="1"/>
          </p:nvPr>
        </p:nvSpPr>
        <p:spPr>
          <a:xfrm>
            <a:off x="568325" y="5842000"/>
            <a:ext cx="4695825" cy="647700"/>
          </a:xfrm>
          <a:prstGeom prst="rect">
            <a:avLst/>
          </a:prstGeom>
        </p:spPr>
        <p:txBody>
          <a:bodyPr/>
          <a:lstStyle>
            <a:lvl1pPr marL="0" indent="0">
              <a:buNone/>
              <a:defRPr sz="1400">
                <a:solidFill>
                  <a:srgbClr val="001489"/>
                </a:solidFill>
              </a:defRPr>
            </a:lvl1pPr>
          </a:lstStyle>
          <a:p>
            <a:pPr lvl="0"/>
            <a:r>
              <a:rPr kumimoji="1" lang="en-US" altLang="ja-JP"/>
              <a:t>#</a:t>
            </a:r>
            <a:r>
              <a:rPr kumimoji="1" lang="ja-JP" altLang="en-US"/>
              <a:t>キーワードの入力</a:t>
            </a:r>
          </a:p>
        </p:txBody>
      </p:sp>
      <p:sp>
        <p:nvSpPr>
          <p:cNvPr id="30" name="図プレースホルダー 29">
            <a:extLst>
              <a:ext uri="{FF2B5EF4-FFF2-40B4-BE49-F238E27FC236}">
                <a16:creationId xmlns:a16="http://schemas.microsoft.com/office/drawing/2014/main" id="{E56D53BB-E5E4-C889-730D-B64C65E2706B}"/>
              </a:ext>
            </a:extLst>
          </p:cNvPr>
          <p:cNvSpPr>
            <a:spLocks noGrp="1"/>
          </p:cNvSpPr>
          <p:nvPr>
            <p:ph type="pic" sz="quarter" idx="15" hasCustomPrompt="1"/>
          </p:nvPr>
        </p:nvSpPr>
        <p:spPr>
          <a:xfrm>
            <a:off x="568298" y="1120672"/>
            <a:ext cx="1220771" cy="1627695"/>
          </a:xfrm>
          <a:prstGeom prst="rect">
            <a:avLst/>
          </a:prstGeom>
          <a:solidFill>
            <a:schemeClr val="bg1">
              <a:lumMod val="85000"/>
            </a:schemeClr>
          </a:solidFill>
          <a:ln w="3175">
            <a:solidFill>
              <a:schemeClr val="tx1">
                <a:lumMod val="50000"/>
                <a:lumOff val="50000"/>
              </a:schemeClr>
            </a:solidFill>
          </a:ln>
        </p:spPr>
        <p:txBody>
          <a:bodyPr anchor="ctr"/>
          <a:lstStyle>
            <a:lvl1pPr marL="0" indent="0" algn="ctr">
              <a:buNone/>
              <a:defRPr sz="2400"/>
            </a:lvl1pPr>
          </a:lstStyle>
          <a:p>
            <a:r>
              <a:rPr kumimoji="1" lang="ja-JP" altLang="en-US"/>
              <a:t>写真</a:t>
            </a:r>
          </a:p>
        </p:txBody>
      </p:sp>
      <p:sp>
        <p:nvSpPr>
          <p:cNvPr id="32" name="テキスト プレースホルダー 31">
            <a:extLst>
              <a:ext uri="{FF2B5EF4-FFF2-40B4-BE49-F238E27FC236}">
                <a16:creationId xmlns:a16="http://schemas.microsoft.com/office/drawing/2014/main" id="{410DE333-D3BE-E6C0-D929-D96502E7D7CC}"/>
              </a:ext>
            </a:extLst>
          </p:cNvPr>
          <p:cNvSpPr>
            <a:spLocks noGrp="1"/>
          </p:cNvSpPr>
          <p:nvPr>
            <p:ph type="body" sz="quarter" idx="16" hasCustomPrompt="1"/>
          </p:nvPr>
        </p:nvSpPr>
        <p:spPr>
          <a:xfrm>
            <a:off x="6253163" y="1666658"/>
            <a:ext cx="5495925" cy="4175342"/>
          </a:xfrm>
          <a:prstGeom prst="rect">
            <a:avLst/>
          </a:prstGeom>
        </p:spPr>
        <p:txBody>
          <a:bodyPr/>
          <a:lstStyle>
            <a:lvl1pPr marL="266700" indent="-177800">
              <a:lnSpc>
                <a:spcPct val="150000"/>
              </a:lnSpc>
              <a:spcBef>
                <a:spcPts val="600"/>
              </a:spcBef>
              <a:buFont typeface="Arial" panose="020B0604020202020204" pitchFamily="34" charset="0"/>
              <a:buChar char="•"/>
              <a:tabLst>
                <a:tab pos="1346200" algn="l"/>
              </a:tabLst>
              <a:defRPr sz="1400">
                <a:solidFill>
                  <a:schemeClr val="bg1"/>
                </a:solidFill>
              </a:defRPr>
            </a:lvl1pPr>
          </a:lstStyle>
          <a:p>
            <a:pPr lvl="0"/>
            <a:r>
              <a:rPr kumimoji="1" lang="ja-JP" altLang="en-US"/>
              <a:t>業界名</a:t>
            </a:r>
            <a:r>
              <a:rPr kumimoji="1" lang="en-US" altLang="ja-JP"/>
              <a:t>	| </a:t>
            </a:r>
            <a:r>
              <a:rPr kumimoji="1" lang="ja-JP" altLang="en-US"/>
              <a:t>ご支援内容</a:t>
            </a:r>
          </a:p>
        </p:txBody>
      </p:sp>
      <p:sp>
        <p:nvSpPr>
          <p:cNvPr id="5" name="テキスト ボックス 4">
            <a:extLst>
              <a:ext uri="{FF2B5EF4-FFF2-40B4-BE49-F238E27FC236}">
                <a16:creationId xmlns:a16="http://schemas.microsoft.com/office/drawing/2014/main" id="{56D60769-96F9-8216-0BC7-259DBF844FEF}"/>
              </a:ext>
            </a:extLst>
          </p:cNvPr>
          <p:cNvSpPr txBox="1"/>
          <p:nvPr userDrawn="1"/>
        </p:nvSpPr>
        <p:spPr>
          <a:xfrm>
            <a:off x="11210545" y="6543362"/>
            <a:ext cx="33695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FB080-50C9-4C1A-85FE-677962719958}" type="slidenum">
              <a:rPr kumimoji="1" lang="ja-JP" altLang="en-US" sz="1000" b="0" i="0" u="none" strike="noStrike" kern="1200" cap="none" spc="0" normalizeH="0" baseline="0" noProof="0" smtClean="0">
                <a:ln>
                  <a:noFill/>
                </a:ln>
                <a:solidFill>
                  <a:schemeClr val="bg1"/>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00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968154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FCE70A3F-D3D8-8705-CDAE-15ED2926642B}"/>
              </a:ext>
            </a:extLst>
          </p:cNvPr>
          <p:cNvSpPr/>
          <p:nvPr userDrawn="1"/>
        </p:nvSpPr>
        <p:spPr>
          <a:xfrm>
            <a:off x="522181" y="188586"/>
            <a:ext cx="11146970" cy="53974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36000" rtlCol="0" anchor="ctr"/>
          <a:lstStyle/>
          <a:p>
            <a:pPr algn="l">
              <a:lnSpc>
                <a:spcPct val="150000"/>
              </a:lnSpc>
            </a:pPr>
            <a:r>
              <a:rPr kumimoji="1" lang="ja-JP" altLang="en-US" sz="1600" b="1" i="0">
                <a:solidFill>
                  <a:schemeClr val="tx1"/>
                </a:solidFill>
                <a:latin typeface="Yu Gothic" panose="020B0400000000000000" pitchFamily="34" charset="-128"/>
                <a:ea typeface="Yu Gothic" panose="020B0400000000000000" pitchFamily="34" charset="-128"/>
              </a:rPr>
              <a:t>余白</a:t>
            </a:r>
          </a:p>
        </p:txBody>
      </p:sp>
      <p:cxnSp>
        <p:nvCxnSpPr>
          <p:cNvPr id="9" name="直線コネクタ 8">
            <a:extLst>
              <a:ext uri="{FF2B5EF4-FFF2-40B4-BE49-F238E27FC236}">
                <a16:creationId xmlns:a16="http://schemas.microsoft.com/office/drawing/2014/main" id="{8ABA7DC9-AD93-38DD-9584-56D340491AFA}"/>
              </a:ext>
            </a:extLst>
          </p:cNvPr>
          <p:cNvCxnSpPr>
            <a:cxnSpLocks/>
          </p:cNvCxnSpPr>
          <p:nvPr userDrawn="1"/>
        </p:nvCxnSpPr>
        <p:spPr>
          <a:xfrm flipH="1">
            <a:off x="522226" y="728655"/>
            <a:ext cx="1114559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E9CCEDC6-07A4-8B32-AC5E-F0C9EA2593FC}"/>
              </a:ext>
            </a:extLst>
          </p:cNvPr>
          <p:cNvSpPr txBox="1"/>
          <p:nvPr userDrawn="1"/>
        </p:nvSpPr>
        <p:spPr>
          <a:xfrm>
            <a:off x="3926175" y="6483809"/>
            <a:ext cx="4339650" cy="342658"/>
          </a:xfrm>
          <a:prstGeom prst="rect">
            <a:avLst/>
          </a:prstGeom>
          <a:noFill/>
        </p:spPr>
        <p:txBody>
          <a:bodyPr wrap="none" rtlCol="0">
            <a:spAutoFit/>
          </a:bodyPr>
          <a:lstStyle/>
          <a:p>
            <a:pPr marL="0" indent="0" algn="ctr">
              <a:lnSpc>
                <a:spcPct val="150000"/>
              </a:lnSpc>
              <a:buFont typeface="Arial" panose="020B0604020202020204" pitchFamily="34" charset="0"/>
              <a:buNone/>
            </a:pPr>
            <a:r>
              <a:rPr kumimoji="1" lang="ja-JP" altLang="en-US" sz="1200">
                <a:latin typeface="Yu Gothic Medium" panose="020B0400000000000000" pitchFamily="34" charset="-128"/>
                <a:ea typeface="Yu Gothic Medium" panose="020B0400000000000000" pitchFamily="34" charset="-128"/>
              </a:rPr>
              <a:t>グレー部分は余白です。要素を置かないことを推奨します</a:t>
            </a:r>
          </a:p>
        </p:txBody>
      </p:sp>
      <p:grpSp>
        <p:nvGrpSpPr>
          <p:cNvPr id="11" name="グループ化 10">
            <a:extLst>
              <a:ext uri="{FF2B5EF4-FFF2-40B4-BE49-F238E27FC236}">
                <a16:creationId xmlns:a16="http://schemas.microsoft.com/office/drawing/2014/main" id="{AA061937-3AE3-6989-1434-18E7CA393C8A}"/>
              </a:ext>
            </a:extLst>
          </p:cNvPr>
          <p:cNvGrpSpPr/>
          <p:nvPr userDrawn="1"/>
        </p:nvGrpSpPr>
        <p:grpSpPr>
          <a:xfrm>
            <a:off x="0" y="0"/>
            <a:ext cx="12192000" cy="6858000"/>
            <a:chOff x="0" y="0"/>
            <a:chExt cx="12192000" cy="6858000"/>
          </a:xfrm>
        </p:grpSpPr>
        <p:sp>
          <p:nvSpPr>
            <p:cNvPr id="12" name="正方形/長方形 11">
              <a:extLst>
                <a:ext uri="{FF2B5EF4-FFF2-40B4-BE49-F238E27FC236}">
                  <a16:creationId xmlns:a16="http://schemas.microsoft.com/office/drawing/2014/main" id="{CDDD7F21-5CCB-4B97-3F92-A2463702392B}"/>
                </a:ext>
              </a:extLst>
            </p:cNvPr>
            <p:cNvSpPr>
              <a:spLocks noChangeAspect="1"/>
            </p:cNvSpPr>
            <p:nvPr userDrawn="1"/>
          </p:nvSpPr>
          <p:spPr>
            <a:xfrm>
              <a:off x="0" y="0"/>
              <a:ext cx="12192000" cy="188913"/>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D377658D-3A97-1E13-A10A-0707A13D818D}"/>
                </a:ext>
              </a:extLst>
            </p:cNvPr>
            <p:cNvSpPr>
              <a:spLocks noChangeAspect="1"/>
            </p:cNvSpPr>
            <p:nvPr userDrawn="1"/>
          </p:nvSpPr>
          <p:spPr>
            <a:xfrm>
              <a:off x="0" y="6489700"/>
              <a:ext cx="12192000" cy="368300"/>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E8D820C-60F8-1F2B-FA57-B98C868C1F9C}"/>
                </a:ext>
              </a:extLst>
            </p:cNvPr>
            <p:cNvSpPr>
              <a:spLocks/>
            </p:cNvSpPr>
            <p:nvPr userDrawn="1"/>
          </p:nvSpPr>
          <p:spPr>
            <a:xfrm>
              <a:off x="11676000" y="0"/>
              <a:ext cx="516000" cy="6858000"/>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4F8D320C-BDB4-6246-5B76-6E04D84D82BD}"/>
                </a:ext>
              </a:extLst>
            </p:cNvPr>
            <p:cNvSpPr>
              <a:spLocks/>
            </p:cNvSpPr>
            <p:nvPr userDrawn="1"/>
          </p:nvSpPr>
          <p:spPr>
            <a:xfrm>
              <a:off x="0" y="0"/>
              <a:ext cx="516000" cy="6858000"/>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2387279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橙青_縦二分割">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954996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タイトル 1">
            <a:extLst>
              <a:ext uri="{FF2B5EF4-FFF2-40B4-BE49-F238E27FC236}">
                <a16:creationId xmlns:a16="http://schemas.microsoft.com/office/drawing/2014/main" id="{2FA5B04E-17FE-0F4A-9A61-B9F70CE2AA8C}"/>
              </a:ext>
            </a:extLst>
          </p:cNvPr>
          <p:cNvSpPr>
            <a:spLocks noGrp="1"/>
          </p:cNvSpPr>
          <p:nvPr>
            <p:ph type="title"/>
          </p:nvPr>
        </p:nvSpPr>
        <p:spPr>
          <a:xfrm>
            <a:off x="458373" y="515094"/>
            <a:ext cx="4105389" cy="242787"/>
          </a:xfrm>
          <a:prstGeom prst="rect">
            <a:avLst/>
          </a:prstGeom>
        </p:spPr>
        <p:txBody>
          <a:bodyPr vert="horz" lIns="0" tIns="0" rIns="0" bIns="0"/>
          <a:lstStyle>
            <a:lvl1pPr>
              <a:defRPr spc="120" baseline="0">
                <a:solidFill>
                  <a:schemeClr val="tx1"/>
                </a:solidFill>
                <a:latin typeface="Yu Gothic UI" panose="020B0500000000000000" pitchFamily="34" charset="-128"/>
                <a:ea typeface="Yu Gothic UI" panose="020B0500000000000000" pitchFamily="34" charset="-128"/>
              </a:defRPr>
            </a:lvl1pPr>
          </a:lstStyle>
          <a:p>
            <a:r>
              <a:rPr kumimoji="1" lang="ja-JP" altLang="en-US"/>
              <a:t>マスター タイトルの書式設定</a:t>
            </a:r>
          </a:p>
        </p:txBody>
      </p:sp>
      <p:sp>
        <p:nvSpPr>
          <p:cNvPr id="16" name="テキスト プレースホルダー 3">
            <a:extLst>
              <a:ext uri="{FF2B5EF4-FFF2-40B4-BE49-F238E27FC236}">
                <a16:creationId xmlns:a16="http://schemas.microsoft.com/office/drawing/2014/main" id="{331AE492-9E44-3A43-BEAA-7F2B1585DC2C}"/>
              </a:ext>
            </a:extLst>
          </p:cNvPr>
          <p:cNvSpPr>
            <a:spLocks noGrp="1"/>
          </p:cNvSpPr>
          <p:nvPr>
            <p:ph type="body" sz="half" idx="10"/>
          </p:nvPr>
        </p:nvSpPr>
        <p:spPr>
          <a:xfrm>
            <a:off x="452452" y="932621"/>
            <a:ext cx="11179254" cy="617883"/>
          </a:xfrm>
          <a:prstGeom prst="rect">
            <a:avLst/>
          </a:prstGeom>
        </p:spPr>
        <p:txBody>
          <a:bodyPr lIns="0" tIns="0" rIns="0" bIns="0"/>
          <a:lstStyle>
            <a:lvl1pPr marL="0" indent="0">
              <a:lnSpc>
                <a:spcPct val="130000"/>
              </a:lnSpc>
              <a:spcBef>
                <a:spcPts val="0"/>
              </a:spcBef>
              <a:buNone/>
              <a:defRPr sz="1100" spc="110" baseline="0">
                <a:solidFill>
                  <a:schemeClr val="tx1"/>
                </a:solidFill>
                <a:latin typeface="Yu Gothic UI" panose="020B0500000000000000" pitchFamily="34" charset="-128"/>
                <a:ea typeface="Yu Gothic UI" panose="020B0500000000000000" pitchFamily="34"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7" name="図 6">
            <a:extLst>
              <a:ext uri="{FF2B5EF4-FFF2-40B4-BE49-F238E27FC236}">
                <a16:creationId xmlns:a16="http://schemas.microsoft.com/office/drawing/2014/main" id="{0AD2DD9F-8E20-D549-8231-AA67D3DD319F}"/>
              </a:ext>
            </a:extLst>
          </p:cNvPr>
          <p:cNvPicPr>
            <a:picLocks noChangeAspect="1"/>
          </p:cNvPicPr>
          <p:nvPr userDrawn="1"/>
        </p:nvPicPr>
        <p:blipFill>
          <a:blip r:embed="rId5" cstate="screen">
            <a:alphaModFix amt="45000"/>
            <a:extLst>
              <a:ext uri="{28A0092B-C50C-407E-A947-70E740481C1C}">
                <a14:useLocalDpi xmlns:a14="http://schemas.microsoft.com/office/drawing/2010/main"/>
              </a:ext>
            </a:extLst>
          </a:blip>
          <a:stretch>
            <a:fillRect/>
          </a:stretch>
        </p:blipFill>
        <p:spPr>
          <a:xfrm>
            <a:off x="8727140" y="167966"/>
            <a:ext cx="3308341" cy="217375"/>
          </a:xfrm>
          <a:prstGeom prst="rect">
            <a:avLst/>
          </a:prstGeom>
        </p:spPr>
      </p:pic>
      <p:sp>
        <p:nvSpPr>
          <p:cNvPr id="4" name="正方形/長方形 3">
            <a:extLst>
              <a:ext uri="{FF2B5EF4-FFF2-40B4-BE49-F238E27FC236}">
                <a16:creationId xmlns:a16="http://schemas.microsoft.com/office/drawing/2014/main" id="{EDD07649-6630-82E9-3E48-3D5774BDF062}"/>
              </a:ext>
            </a:extLst>
          </p:cNvPr>
          <p:cNvSpPr/>
          <p:nvPr userDrawn="1"/>
        </p:nvSpPr>
        <p:spPr>
          <a:xfrm rot="10800000">
            <a:off x="0" y="3414883"/>
            <a:ext cx="12192000" cy="3443117"/>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9" name="正方形/長方形 8">
            <a:extLst>
              <a:ext uri="{FF2B5EF4-FFF2-40B4-BE49-F238E27FC236}">
                <a16:creationId xmlns:a16="http://schemas.microsoft.com/office/drawing/2014/main" id="{4C78D958-459C-49F7-666E-B052274BEF5D}"/>
              </a:ext>
            </a:extLst>
          </p:cNvPr>
          <p:cNvSpPr/>
          <p:nvPr userDrawn="1"/>
        </p:nvSpPr>
        <p:spPr>
          <a:xfrm rot="10800000">
            <a:off x="1" y="-2"/>
            <a:ext cx="12191999" cy="3414884"/>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348317109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橙青_横二分割">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1274019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タイトル 1">
            <a:extLst>
              <a:ext uri="{FF2B5EF4-FFF2-40B4-BE49-F238E27FC236}">
                <a16:creationId xmlns:a16="http://schemas.microsoft.com/office/drawing/2014/main" id="{2FA5B04E-17FE-0F4A-9A61-B9F70CE2AA8C}"/>
              </a:ext>
            </a:extLst>
          </p:cNvPr>
          <p:cNvSpPr>
            <a:spLocks noGrp="1"/>
          </p:cNvSpPr>
          <p:nvPr>
            <p:ph type="title"/>
          </p:nvPr>
        </p:nvSpPr>
        <p:spPr>
          <a:xfrm>
            <a:off x="458373" y="515094"/>
            <a:ext cx="4105389" cy="242787"/>
          </a:xfrm>
          <a:prstGeom prst="rect">
            <a:avLst/>
          </a:prstGeom>
        </p:spPr>
        <p:txBody>
          <a:bodyPr vert="horz" lIns="0" tIns="0" rIns="0" bIns="0"/>
          <a:lstStyle>
            <a:lvl1pPr>
              <a:defRPr spc="120" baseline="0">
                <a:solidFill>
                  <a:schemeClr val="tx1"/>
                </a:solidFill>
                <a:latin typeface="Yu Gothic UI" panose="020B0500000000000000" pitchFamily="34" charset="-128"/>
                <a:ea typeface="Yu Gothic UI" panose="020B0500000000000000" pitchFamily="34" charset="-128"/>
              </a:defRPr>
            </a:lvl1pPr>
          </a:lstStyle>
          <a:p>
            <a:r>
              <a:rPr kumimoji="1" lang="ja-JP" altLang="en-US"/>
              <a:t>マスター タイトルの書式設定</a:t>
            </a:r>
          </a:p>
        </p:txBody>
      </p:sp>
      <p:sp>
        <p:nvSpPr>
          <p:cNvPr id="16" name="テキスト プレースホルダー 3">
            <a:extLst>
              <a:ext uri="{FF2B5EF4-FFF2-40B4-BE49-F238E27FC236}">
                <a16:creationId xmlns:a16="http://schemas.microsoft.com/office/drawing/2014/main" id="{331AE492-9E44-3A43-BEAA-7F2B1585DC2C}"/>
              </a:ext>
            </a:extLst>
          </p:cNvPr>
          <p:cNvSpPr>
            <a:spLocks noGrp="1"/>
          </p:cNvSpPr>
          <p:nvPr>
            <p:ph type="body" sz="half" idx="10"/>
          </p:nvPr>
        </p:nvSpPr>
        <p:spPr>
          <a:xfrm>
            <a:off x="452452" y="932621"/>
            <a:ext cx="11179254" cy="617883"/>
          </a:xfrm>
          <a:prstGeom prst="rect">
            <a:avLst/>
          </a:prstGeom>
        </p:spPr>
        <p:txBody>
          <a:bodyPr lIns="0" tIns="0" rIns="0" bIns="0"/>
          <a:lstStyle>
            <a:lvl1pPr marL="0" indent="0">
              <a:lnSpc>
                <a:spcPct val="130000"/>
              </a:lnSpc>
              <a:spcBef>
                <a:spcPts val="0"/>
              </a:spcBef>
              <a:buNone/>
              <a:defRPr sz="1100" spc="110" baseline="0">
                <a:solidFill>
                  <a:schemeClr val="tx1"/>
                </a:solidFill>
                <a:latin typeface="Yu Gothic UI" panose="020B0500000000000000" pitchFamily="34" charset="-128"/>
                <a:ea typeface="Yu Gothic UI" panose="020B0500000000000000" pitchFamily="34"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7" name="図 6">
            <a:extLst>
              <a:ext uri="{FF2B5EF4-FFF2-40B4-BE49-F238E27FC236}">
                <a16:creationId xmlns:a16="http://schemas.microsoft.com/office/drawing/2014/main" id="{0AD2DD9F-8E20-D549-8231-AA67D3DD319F}"/>
              </a:ext>
            </a:extLst>
          </p:cNvPr>
          <p:cNvPicPr>
            <a:picLocks noChangeAspect="1"/>
          </p:cNvPicPr>
          <p:nvPr userDrawn="1"/>
        </p:nvPicPr>
        <p:blipFill>
          <a:blip r:embed="rId5" cstate="screen">
            <a:alphaModFix amt="45000"/>
            <a:extLst>
              <a:ext uri="{28A0092B-C50C-407E-A947-70E740481C1C}">
                <a14:useLocalDpi xmlns:a14="http://schemas.microsoft.com/office/drawing/2010/main"/>
              </a:ext>
            </a:extLst>
          </a:blip>
          <a:stretch>
            <a:fillRect/>
          </a:stretch>
        </p:blipFill>
        <p:spPr>
          <a:xfrm>
            <a:off x="8727140" y="167966"/>
            <a:ext cx="3308341" cy="217375"/>
          </a:xfrm>
          <a:prstGeom prst="rect">
            <a:avLst/>
          </a:prstGeom>
        </p:spPr>
      </p:pic>
      <p:sp>
        <p:nvSpPr>
          <p:cNvPr id="2" name="正方形/長方形 1">
            <a:extLst>
              <a:ext uri="{FF2B5EF4-FFF2-40B4-BE49-F238E27FC236}">
                <a16:creationId xmlns:a16="http://schemas.microsoft.com/office/drawing/2014/main" id="{339C479E-3D99-CD42-83A1-9E98635DDFA0}"/>
              </a:ext>
            </a:extLst>
          </p:cNvPr>
          <p:cNvSpPr/>
          <p:nvPr userDrawn="1"/>
        </p:nvSpPr>
        <p:spPr>
          <a:xfrm>
            <a:off x="0" y="0"/>
            <a:ext cx="6095992" cy="6858000"/>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3" name="正方形/長方形 2">
            <a:extLst>
              <a:ext uri="{FF2B5EF4-FFF2-40B4-BE49-F238E27FC236}">
                <a16:creationId xmlns:a16="http://schemas.microsoft.com/office/drawing/2014/main" id="{B6B37E10-3133-1C8E-DE2E-7E9920A7DF64}"/>
              </a:ext>
            </a:extLst>
          </p:cNvPr>
          <p:cNvSpPr/>
          <p:nvPr userDrawn="1"/>
        </p:nvSpPr>
        <p:spPr>
          <a:xfrm>
            <a:off x="6096008" y="0"/>
            <a:ext cx="6095992" cy="686697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4049577460"/>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3276CEA-D53C-5F6D-9754-EF533B5602E8}"/>
              </a:ext>
            </a:extLst>
          </p:cNvPr>
          <p:cNvSpPr/>
          <p:nvPr userDrawn="1"/>
        </p:nvSpPr>
        <p:spPr>
          <a:xfrm>
            <a:off x="11075082" y="6299540"/>
            <a:ext cx="1116918" cy="558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14167090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1465212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図 1">
            <a:extLst>
              <a:ext uri="{FF2B5EF4-FFF2-40B4-BE49-F238E27FC236}">
                <a16:creationId xmlns:a16="http://schemas.microsoft.com/office/drawing/2014/main" id="{F8D3B103-BD2A-5E8C-29B7-8B05C4E00737}"/>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3" name="図 2">
            <a:extLst>
              <a:ext uri="{FF2B5EF4-FFF2-40B4-BE49-F238E27FC236}">
                <a16:creationId xmlns:a16="http://schemas.microsoft.com/office/drawing/2014/main" id="{2EC712E3-7EB2-7D75-6F7E-C1BC6BB4140A}"/>
              </a:ext>
            </a:extLst>
          </p:cNvPr>
          <p:cNvPicPr>
            <a:picLocks noChangeAspect="1"/>
          </p:cNvPicPr>
          <p:nvPr userDrawn="1"/>
        </p:nvPicPr>
        <p:blipFill>
          <a:blip r:embed="rId6"/>
          <a:stretch>
            <a:fillRect/>
          </a:stretch>
        </p:blipFill>
        <p:spPr>
          <a:xfrm>
            <a:off x="5144566" y="3388107"/>
            <a:ext cx="4580219" cy="303000"/>
          </a:xfrm>
          <a:prstGeom prst="rect">
            <a:avLst/>
          </a:prstGeom>
        </p:spPr>
      </p:pic>
      <p:grpSp>
        <p:nvGrpSpPr>
          <p:cNvPr id="10" name="グループ化 9">
            <a:extLst>
              <a:ext uri="{FF2B5EF4-FFF2-40B4-BE49-F238E27FC236}">
                <a16:creationId xmlns:a16="http://schemas.microsoft.com/office/drawing/2014/main" id="{52AD7928-CE94-B9B0-DC3D-AEA12AC59608}"/>
              </a:ext>
            </a:extLst>
          </p:cNvPr>
          <p:cNvGrpSpPr/>
          <p:nvPr userDrawn="1"/>
        </p:nvGrpSpPr>
        <p:grpSpPr>
          <a:xfrm>
            <a:off x="2133928" y="3823085"/>
            <a:ext cx="7924147" cy="627096"/>
            <a:chOff x="2133928" y="3873885"/>
            <a:chExt cx="7924147" cy="627096"/>
          </a:xfrm>
        </p:grpSpPr>
        <p:sp>
          <p:nvSpPr>
            <p:cNvPr id="4" name="AutoShape 4">
              <a:extLst>
                <a:ext uri="{FF2B5EF4-FFF2-40B4-BE49-F238E27FC236}">
                  <a16:creationId xmlns:a16="http://schemas.microsoft.com/office/drawing/2014/main" id="{C5334257-1562-1C0E-208E-4BEDC38DA243}"/>
                </a:ext>
              </a:extLst>
            </p:cNvPr>
            <p:cNvSpPr/>
            <p:nvPr userDrawn="1"/>
          </p:nvSpPr>
          <p:spPr>
            <a:xfrm>
              <a:off x="2133928" y="3873885"/>
              <a:ext cx="7924146" cy="627096"/>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alpha val="25098"/>
              </a:srgbClr>
            </a:solidFill>
            <a:ln>
              <a:noFill/>
              <a:prstDash val="solid"/>
            </a:ln>
          </p:spPr>
          <p:txBody>
            <a:bodyPr vert="horz" wrap="square" lIns="53990" tIns="17992" rIns="53990" bIns="17992" anchor="ctr" anchorCtr="0" compatLnSpc="1"/>
            <a:lstStyle/>
            <a:p>
              <a:pPr marL="0" marR="0" lvl="0" indent="0" algn="l" defTabSz="609463" rtl="0" fontAlgn="auto" hangingPunct="1">
                <a:lnSpc>
                  <a:spcPct val="120000"/>
                </a:lnSpc>
                <a:spcBef>
                  <a:spcPts val="600"/>
                </a:spcBef>
                <a:spcAft>
                  <a:spcPts val="0"/>
                </a:spcAft>
                <a:buNone/>
                <a:tabLst>
                  <a:tab pos="57137" algn="l"/>
                </a:tabLst>
                <a:defRPr sz="1800" b="0" i="0" u="none" strike="noStrike" kern="0" cap="none" spc="0" baseline="0">
                  <a:solidFill>
                    <a:srgbClr val="000000"/>
                  </a:solidFill>
                  <a:uFillTx/>
                </a:defRPr>
              </a:pPr>
              <a:r>
                <a:rPr lang="ja-JP" altLang="en-US" sz="1000" b="0" i="0" u="none" strike="noStrike" kern="0" cap="none" spc="0" baseline="0">
                  <a:solidFill>
                    <a:schemeClr val="bg1"/>
                  </a:solidFill>
                  <a:uFillTx/>
                  <a:latin typeface="+mn-ea"/>
                  <a:ea typeface="+mn-ea"/>
                  <a:cs typeface="メイリオ" panose="020B0604030504040204" pitchFamily="50" charset="-128"/>
                </a:rPr>
                <a:t>この資料には、弊社に帰属する企業秘密および極秘情報が含まれています。本資料は、貴社社内関係者のみによって使用されるものとし、</a:t>
              </a:r>
              <a:br>
                <a:rPr lang="en-US" altLang="ja-JP" sz="1000" b="0" i="0" u="none" strike="noStrike" kern="0" cap="none" spc="0" baseline="0">
                  <a:solidFill>
                    <a:schemeClr val="bg1"/>
                  </a:solidFill>
                  <a:uFillTx/>
                  <a:latin typeface="+mn-ea"/>
                  <a:ea typeface="+mn-ea"/>
                  <a:cs typeface="メイリオ" panose="020B0604030504040204" pitchFamily="50" charset="-128"/>
                </a:rPr>
              </a:br>
              <a:r>
                <a:rPr lang="ja-JP" altLang="en-US" sz="1000" b="0" i="0" u="none" strike="noStrike" kern="0" cap="none" spc="0" baseline="0">
                  <a:solidFill>
                    <a:schemeClr val="bg1"/>
                  </a:solidFill>
                  <a:uFillTx/>
                  <a:latin typeface="+mn-ea"/>
                  <a:ea typeface="+mn-ea"/>
                  <a:cs typeface="メイリオ" panose="020B0604030504040204" pitchFamily="50" charset="-128"/>
                </a:rPr>
                <a:t>本資料のいかなる部分についても、株式会社電通および株式会社電通コンサルティングの書面による承諾を得ずに、回覧・引用・複製、あるいは貴社外部に配布してはならないものとします。</a:t>
              </a:r>
            </a:p>
          </p:txBody>
        </p:sp>
        <p:sp>
          <p:nvSpPr>
            <p:cNvPr id="8" name="AutoShape 4">
              <a:extLst>
                <a:ext uri="{FF2B5EF4-FFF2-40B4-BE49-F238E27FC236}">
                  <a16:creationId xmlns:a16="http://schemas.microsoft.com/office/drawing/2014/main" id="{B0D1941A-7DC9-2839-6CA5-928283346F2D}"/>
                </a:ext>
              </a:extLst>
            </p:cNvPr>
            <p:cNvSpPr/>
            <p:nvPr userDrawn="1"/>
          </p:nvSpPr>
          <p:spPr>
            <a:xfrm>
              <a:off x="6392255" y="4325248"/>
              <a:ext cx="3665820" cy="17573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noFill/>
            <a:ln>
              <a:noFill/>
              <a:prstDash val="solid"/>
            </a:ln>
          </p:spPr>
          <p:txBody>
            <a:bodyPr vert="horz" wrap="square" lIns="53990" tIns="17992" rIns="53990" bIns="17992" anchor="ctr" anchorCtr="0" compatLnSpc="1">
              <a:spAutoFit/>
            </a:bodyPr>
            <a:lstStyle/>
            <a:p>
              <a:pPr marL="0" marR="0" lvl="0" indent="0" algn="r" defTabSz="609463" rtl="0" fontAlgn="auto" hangingPunct="1">
                <a:lnSpc>
                  <a:spcPct val="120000"/>
                </a:lnSpc>
                <a:spcBef>
                  <a:spcPts val="600"/>
                </a:spcBef>
                <a:spcAft>
                  <a:spcPts val="0"/>
                </a:spcAft>
                <a:buNone/>
                <a:tabLst>
                  <a:tab pos="57137" algn="l"/>
                </a:tabLst>
                <a:defRPr sz="1800" b="0" i="0" u="none" strike="noStrike" kern="0" cap="none" spc="0" baseline="0">
                  <a:solidFill>
                    <a:srgbClr val="000000"/>
                  </a:solidFill>
                  <a:uFillTx/>
                </a:defRPr>
              </a:pPr>
              <a:r>
                <a:rPr lang="en-US" altLang="ja-JP" sz="800" b="1" i="0" u="none" strike="noStrike" kern="0" cap="none" spc="0" baseline="0">
                  <a:solidFill>
                    <a:schemeClr val="bg1"/>
                  </a:solidFill>
                  <a:uFillTx/>
                  <a:latin typeface="+mn-ea"/>
                  <a:ea typeface="+mn-ea"/>
                  <a:cs typeface="メイリオ" panose="020B0604030504040204" pitchFamily="50" charset="-128"/>
                </a:rPr>
                <a:t>©2024 Dentsu  Inc. &amp; DENTSU CONSULTING INC. All Rights reserved.</a:t>
              </a:r>
            </a:p>
          </p:txBody>
        </p:sp>
      </p:grpSp>
      <p:grpSp>
        <p:nvGrpSpPr>
          <p:cNvPr id="6" name="グループ化 13">
            <a:extLst>
              <a:ext uri="{FF2B5EF4-FFF2-40B4-BE49-F238E27FC236}">
                <a16:creationId xmlns:a16="http://schemas.microsoft.com/office/drawing/2014/main" id="{77773066-5A7A-EE88-02AD-0F724F8143FA}"/>
              </a:ext>
            </a:extLst>
          </p:cNvPr>
          <p:cNvGrpSpPr>
            <a:grpSpLocks/>
          </p:cNvGrpSpPr>
          <p:nvPr userDrawn="1"/>
        </p:nvGrpSpPr>
        <p:grpSpPr bwMode="auto">
          <a:xfrm>
            <a:off x="2615012" y="3272866"/>
            <a:ext cx="2110811" cy="443202"/>
            <a:chOff x="2628900" y="4887241"/>
            <a:chExt cx="3886200" cy="815762"/>
          </a:xfrm>
        </p:grpSpPr>
        <p:sp>
          <p:nvSpPr>
            <p:cNvPr id="7" name="Freeform 94">
              <a:extLst>
                <a:ext uri="{FF2B5EF4-FFF2-40B4-BE49-F238E27FC236}">
                  <a16:creationId xmlns:a16="http://schemas.microsoft.com/office/drawing/2014/main" id="{30AB830B-3C4B-5727-0729-B08EEE23D6CD}"/>
                </a:ext>
              </a:extLst>
            </p:cNvPr>
            <p:cNvSpPr>
              <a:spLocks noEditPoints="1"/>
            </p:cNvSpPr>
            <p:nvPr/>
          </p:nvSpPr>
          <p:spPr bwMode="auto">
            <a:xfrm>
              <a:off x="2628900" y="4887241"/>
              <a:ext cx="585385" cy="813874"/>
            </a:xfrm>
            <a:custGeom>
              <a:avLst/>
              <a:gdLst>
                <a:gd name="T0" fmla="*/ 2147483647 w 620"/>
                <a:gd name="T1" fmla="*/ 2147483647 h 862"/>
                <a:gd name="T2" fmla="*/ 2147483647 w 620"/>
                <a:gd name="T3" fmla="*/ 2147483647 h 862"/>
                <a:gd name="T4" fmla="*/ 2147483647 w 620"/>
                <a:gd name="T5" fmla="*/ 2147483647 h 862"/>
                <a:gd name="T6" fmla="*/ 2147483647 w 620"/>
                <a:gd name="T7" fmla="*/ 2147483647 h 862"/>
                <a:gd name="T8" fmla="*/ 2147483647 w 620"/>
                <a:gd name="T9" fmla="*/ 2147483647 h 862"/>
                <a:gd name="T10" fmla="*/ 2147483647 w 620"/>
                <a:gd name="T11" fmla="*/ 2147483647 h 862"/>
                <a:gd name="T12" fmla="*/ 2147483647 w 620"/>
                <a:gd name="T13" fmla="*/ 2147483647 h 862"/>
                <a:gd name="T14" fmla="*/ 2147483647 w 620"/>
                <a:gd name="T15" fmla="*/ 2147483647 h 862"/>
                <a:gd name="T16" fmla="*/ 2147483647 w 620"/>
                <a:gd name="T17" fmla="*/ 2147483647 h 862"/>
                <a:gd name="T18" fmla="*/ 2147483647 w 620"/>
                <a:gd name="T19" fmla="*/ 2147483647 h 862"/>
                <a:gd name="T20" fmla="*/ 2147483647 w 620"/>
                <a:gd name="T21" fmla="*/ 2147483647 h 862"/>
                <a:gd name="T22" fmla="*/ 0 w 620"/>
                <a:gd name="T23" fmla="*/ 2147483647 h 862"/>
                <a:gd name="T24" fmla="*/ 0 w 620"/>
                <a:gd name="T25" fmla="*/ 2147483647 h 862"/>
                <a:gd name="T26" fmla="*/ 2147483647 w 620"/>
                <a:gd name="T27" fmla="*/ 2147483647 h 862"/>
                <a:gd name="T28" fmla="*/ 2147483647 w 620"/>
                <a:gd name="T29" fmla="*/ 2147483647 h 862"/>
                <a:gd name="T30" fmla="*/ 2147483647 w 620"/>
                <a:gd name="T31" fmla="*/ 2147483647 h 862"/>
                <a:gd name="T32" fmla="*/ 2147483647 w 620"/>
                <a:gd name="T33" fmla="*/ 2147483647 h 862"/>
                <a:gd name="T34" fmla="*/ 2147483647 w 620"/>
                <a:gd name="T35" fmla="*/ 2147483647 h 862"/>
                <a:gd name="T36" fmla="*/ 2147483647 w 620"/>
                <a:gd name="T37" fmla="*/ 2147483647 h 862"/>
                <a:gd name="T38" fmla="*/ 2147483647 w 620"/>
                <a:gd name="T39" fmla="*/ 2147483647 h 862"/>
                <a:gd name="T40" fmla="*/ 2147483647 w 620"/>
                <a:gd name="T41" fmla="*/ 2147483647 h 862"/>
                <a:gd name="T42" fmla="*/ 2147483647 w 620"/>
                <a:gd name="T43" fmla="*/ 2147483647 h 862"/>
                <a:gd name="T44" fmla="*/ 2147483647 w 620"/>
                <a:gd name="T45" fmla="*/ 2147483647 h 862"/>
                <a:gd name="T46" fmla="*/ 2147483647 w 620"/>
                <a:gd name="T47" fmla="*/ 2147483647 h 862"/>
                <a:gd name="T48" fmla="*/ 2147483647 w 620"/>
                <a:gd name="T49" fmla="*/ 2147483647 h 862"/>
                <a:gd name="T50" fmla="*/ 2147483647 w 620"/>
                <a:gd name="T51" fmla="*/ 0 h 862"/>
                <a:gd name="T52" fmla="*/ 2147483647 w 620"/>
                <a:gd name="T53" fmla="*/ 2147483647 h 862"/>
                <a:gd name="T54" fmla="*/ 2147483647 w 620"/>
                <a:gd name="T55" fmla="*/ 2147483647 h 862"/>
                <a:gd name="T56" fmla="*/ 2147483647 w 620"/>
                <a:gd name="T57" fmla="*/ 2147483647 h 862"/>
                <a:gd name="T58" fmla="*/ 2147483647 w 620"/>
                <a:gd name="T59" fmla="*/ 2147483647 h 862"/>
                <a:gd name="T60" fmla="*/ 2147483647 w 620"/>
                <a:gd name="T61" fmla="*/ 2147483647 h 862"/>
                <a:gd name="T62" fmla="*/ 2147483647 w 620"/>
                <a:gd name="T63" fmla="*/ 2147483647 h 862"/>
                <a:gd name="T64" fmla="*/ 2147483647 w 620"/>
                <a:gd name="T65" fmla="*/ 2147483647 h 862"/>
                <a:gd name="T66" fmla="*/ 2147483647 w 620"/>
                <a:gd name="T67" fmla="*/ 2147483647 h 862"/>
                <a:gd name="T68" fmla="*/ 2147483647 w 620"/>
                <a:gd name="T69" fmla="*/ 2147483647 h 862"/>
                <a:gd name="T70" fmla="*/ 2147483647 w 620"/>
                <a:gd name="T71" fmla="*/ 2147483647 h 862"/>
                <a:gd name="T72" fmla="*/ 2147483647 w 620"/>
                <a:gd name="T73" fmla="*/ 2147483647 h 862"/>
                <a:gd name="T74" fmla="*/ 2147483647 w 620"/>
                <a:gd name="T75" fmla="*/ 2147483647 h 862"/>
                <a:gd name="T76" fmla="*/ 2147483647 w 620"/>
                <a:gd name="T77" fmla="*/ 2147483647 h 862"/>
                <a:gd name="T78" fmla="*/ 2147483647 w 620"/>
                <a:gd name="T79" fmla="*/ 2147483647 h 862"/>
                <a:gd name="T80" fmla="*/ 2147483647 w 620"/>
                <a:gd name="T81" fmla="*/ 2147483647 h 862"/>
                <a:gd name="T82" fmla="*/ 2147483647 w 620"/>
                <a:gd name="T83" fmla="*/ 2147483647 h 862"/>
                <a:gd name="T84" fmla="*/ 2147483647 w 620"/>
                <a:gd name="T85" fmla="*/ 2147483647 h 862"/>
                <a:gd name="T86" fmla="*/ 2147483647 w 620"/>
                <a:gd name="T87" fmla="*/ 2147483647 h 862"/>
                <a:gd name="T88" fmla="*/ 2147483647 w 620"/>
                <a:gd name="T89" fmla="*/ 2147483647 h 862"/>
                <a:gd name="T90" fmla="*/ 2147483647 w 620"/>
                <a:gd name="T91" fmla="*/ 2147483647 h 862"/>
                <a:gd name="T92" fmla="*/ 2147483647 w 620"/>
                <a:gd name="T93" fmla="*/ 2147483647 h 862"/>
                <a:gd name="T94" fmla="*/ 2147483647 w 620"/>
                <a:gd name="T95" fmla="*/ 2147483647 h 86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20"/>
                <a:gd name="T145" fmla="*/ 0 h 862"/>
                <a:gd name="T146" fmla="*/ 620 w 620"/>
                <a:gd name="T147" fmla="*/ 862 h 86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20" h="862">
                  <a:moveTo>
                    <a:pt x="434" y="0"/>
                  </a:moveTo>
                  <a:lnTo>
                    <a:pt x="434" y="148"/>
                  </a:lnTo>
                  <a:lnTo>
                    <a:pt x="338" y="148"/>
                  </a:lnTo>
                  <a:lnTo>
                    <a:pt x="312" y="148"/>
                  </a:lnTo>
                  <a:lnTo>
                    <a:pt x="288" y="150"/>
                  </a:lnTo>
                  <a:lnTo>
                    <a:pt x="266" y="154"/>
                  </a:lnTo>
                  <a:lnTo>
                    <a:pt x="244" y="158"/>
                  </a:lnTo>
                  <a:lnTo>
                    <a:pt x="222" y="162"/>
                  </a:lnTo>
                  <a:lnTo>
                    <a:pt x="202" y="168"/>
                  </a:lnTo>
                  <a:lnTo>
                    <a:pt x="184" y="176"/>
                  </a:lnTo>
                  <a:lnTo>
                    <a:pt x="166" y="184"/>
                  </a:lnTo>
                  <a:lnTo>
                    <a:pt x="150" y="192"/>
                  </a:lnTo>
                  <a:lnTo>
                    <a:pt x="136" y="202"/>
                  </a:lnTo>
                  <a:lnTo>
                    <a:pt x="108" y="222"/>
                  </a:lnTo>
                  <a:lnTo>
                    <a:pt x="84" y="246"/>
                  </a:lnTo>
                  <a:lnTo>
                    <a:pt x="64" y="272"/>
                  </a:lnTo>
                  <a:lnTo>
                    <a:pt x="46" y="300"/>
                  </a:lnTo>
                  <a:lnTo>
                    <a:pt x="32" y="328"/>
                  </a:lnTo>
                  <a:lnTo>
                    <a:pt x="22" y="358"/>
                  </a:lnTo>
                  <a:lnTo>
                    <a:pt x="12" y="388"/>
                  </a:lnTo>
                  <a:lnTo>
                    <a:pt x="6" y="420"/>
                  </a:lnTo>
                  <a:lnTo>
                    <a:pt x="2" y="450"/>
                  </a:lnTo>
                  <a:lnTo>
                    <a:pt x="0" y="480"/>
                  </a:lnTo>
                  <a:lnTo>
                    <a:pt x="0" y="508"/>
                  </a:lnTo>
                  <a:lnTo>
                    <a:pt x="0" y="550"/>
                  </a:lnTo>
                  <a:lnTo>
                    <a:pt x="6" y="588"/>
                  </a:lnTo>
                  <a:lnTo>
                    <a:pt x="14" y="626"/>
                  </a:lnTo>
                  <a:lnTo>
                    <a:pt x="24" y="662"/>
                  </a:lnTo>
                  <a:lnTo>
                    <a:pt x="36" y="694"/>
                  </a:lnTo>
                  <a:lnTo>
                    <a:pt x="54" y="726"/>
                  </a:lnTo>
                  <a:lnTo>
                    <a:pt x="72" y="754"/>
                  </a:lnTo>
                  <a:lnTo>
                    <a:pt x="94" y="780"/>
                  </a:lnTo>
                  <a:lnTo>
                    <a:pt x="114" y="798"/>
                  </a:lnTo>
                  <a:lnTo>
                    <a:pt x="136" y="816"/>
                  </a:lnTo>
                  <a:lnTo>
                    <a:pt x="160" y="830"/>
                  </a:lnTo>
                  <a:lnTo>
                    <a:pt x="184" y="842"/>
                  </a:lnTo>
                  <a:lnTo>
                    <a:pt x="210" y="850"/>
                  </a:lnTo>
                  <a:lnTo>
                    <a:pt x="238" y="858"/>
                  </a:lnTo>
                  <a:lnTo>
                    <a:pt x="266" y="862"/>
                  </a:lnTo>
                  <a:lnTo>
                    <a:pt x="296" y="862"/>
                  </a:lnTo>
                  <a:lnTo>
                    <a:pt x="334" y="860"/>
                  </a:lnTo>
                  <a:lnTo>
                    <a:pt x="370" y="856"/>
                  </a:lnTo>
                  <a:lnTo>
                    <a:pt x="404" y="846"/>
                  </a:lnTo>
                  <a:lnTo>
                    <a:pt x="434" y="832"/>
                  </a:lnTo>
                  <a:lnTo>
                    <a:pt x="434" y="848"/>
                  </a:lnTo>
                  <a:lnTo>
                    <a:pt x="620" y="848"/>
                  </a:lnTo>
                  <a:lnTo>
                    <a:pt x="620" y="0"/>
                  </a:lnTo>
                  <a:lnTo>
                    <a:pt x="434" y="0"/>
                  </a:lnTo>
                  <a:close/>
                  <a:moveTo>
                    <a:pt x="176" y="504"/>
                  </a:moveTo>
                  <a:lnTo>
                    <a:pt x="176" y="504"/>
                  </a:lnTo>
                  <a:lnTo>
                    <a:pt x="178" y="476"/>
                  </a:lnTo>
                  <a:lnTo>
                    <a:pt x="182" y="444"/>
                  </a:lnTo>
                  <a:lnTo>
                    <a:pt x="190" y="410"/>
                  </a:lnTo>
                  <a:lnTo>
                    <a:pt x="196" y="394"/>
                  </a:lnTo>
                  <a:lnTo>
                    <a:pt x="204" y="380"/>
                  </a:lnTo>
                  <a:lnTo>
                    <a:pt x="212" y="364"/>
                  </a:lnTo>
                  <a:lnTo>
                    <a:pt x="222" y="350"/>
                  </a:lnTo>
                  <a:lnTo>
                    <a:pt x="236" y="338"/>
                  </a:lnTo>
                  <a:lnTo>
                    <a:pt x="250" y="326"/>
                  </a:lnTo>
                  <a:lnTo>
                    <a:pt x="266" y="318"/>
                  </a:lnTo>
                  <a:lnTo>
                    <a:pt x="286" y="310"/>
                  </a:lnTo>
                  <a:lnTo>
                    <a:pt x="306" y="304"/>
                  </a:lnTo>
                  <a:lnTo>
                    <a:pt x="330" y="302"/>
                  </a:lnTo>
                  <a:lnTo>
                    <a:pt x="376" y="298"/>
                  </a:lnTo>
                  <a:lnTo>
                    <a:pt x="434" y="296"/>
                  </a:lnTo>
                  <a:lnTo>
                    <a:pt x="434" y="666"/>
                  </a:lnTo>
                  <a:lnTo>
                    <a:pt x="412" y="678"/>
                  </a:lnTo>
                  <a:lnTo>
                    <a:pt x="388" y="688"/>
                  </a:lnTo>
                  <a:lnTo>
                    <a:pt x="358" y="694"/>
                  </a:lnTo>
                  <a:lnTo>
                    <a:pt x="328" y="696"/>
                  </a:lnTo>
                  <a:lnTo>
                    <a:pt x="312" y="696"/>
                  </a:lnTo>
                  <a:lnTo>
                    <a:pt x="298" y="694"/>
                  </a:lnTo>
                  <a:lnTo>
                    <a:pt x="284" y="692"/>
                  </a:lnTo>
                  <a:lnTo>
                    <a:pt x="270" y="688"/>
                  </a:lnTo>
                  <a:lnTo>
                    <a:pt x="258" y="684"/>
                  </a:lnTo>
                  <a:lnTo>
                    <a:pt x="246" y="678"/>
                  </a:lnTo>
                  <a:lnTo>
                    <a:pt x="234" y="670"/>
                  </a:lnTo>
                  <a:lnTo>
                    <a:pt x="226" y="662"/>
                  </a:lnTo>
                  <a:lnTo>
                    <a:pt x="214" y="648"/>
                  </a:lnTo>
                  <a:lnTo>
                    <a:pt x="204" y="634"/>
                  </a:lnTo>
                  <a:lnTo>
                    <a:pt x="196" y="618"/>
                  </a:lnTo>
                  <a:lnTo>
                    <a:pt x="188" y="598"/>
                  </a:lnTo>
                  <a:lnTo>
                    <a:pt x="184" y="578"/>
                  </a:lnTo>
                  <a:lnTo>
                    <a:pt x="180" y="556"/>
                  </a:lnTo>
                  <a:lnTo>
                    <a:pt x="176" y="530"/>
                  </a:lnTo>
                  <a:lnTo>
                    <a:pt x="176" y="5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 name="Freeform 95">
              <a:extLst>
                <a:ext uri="{FF2B5EF4-FFF2-40B4-BE49-F238E27FC236}">
                  <a16:creationId xmlns:a16="http://schemas.microsoft.com/office/drawing/2014/main" id="{44239173-C379-99E5-8149-F6C633E7CF17}"/>
                </a:ext>
              </a:extLst>
            </p:cNvPr>
            <p:cNvSpPr>
              <a:spLocks noEditPoints="1"/>
            </p:cNvSpPr>
            <p:nvPr/>
          </p:nvSpPr>
          <p:spPr bwMode="auto">
            <a:xfrm>
              <a:off x="3325697" y="5009983"/>
              <a:ext cx="608045" cy="691132"/>
            </a:xfrm>
            <a:custGeom>
              <a:avLst/>
              <a:gdLst>
                <a:gd name="T0" fmla="*/ 2147483647 w 644"/>
                <a:gd name="T1" fmla="*/ 2147483647 h 732"/>
                <a:gd name="T2" fmla="*/ 2147483647 w 644"/>
                <a:gd name="T3" fmla="*/ 2147483647 h 732"/>
                <a:gd name="T4" fmla="*/ 2147483647 w 644"/>
                <a:gd name="T5" fmla="*/ 2147483647 h 732"/>
                <a:gd name="T6" fmla="*/ 2147483647 w 644"/>
                <a:gd name="T7" fmla="*/ 2147483647 h 732"/>
                <a:gd name="T8" fmla="*/ 2147483647 w 644"/>
                <a:gd name="T9" fmla="*/ 2147483647 h 732"/>
                <a:gd name="T10" fmla="*/ 2147483647 w 644"/>
                <a:gd name="T11" fmla="*/ 2147483647 h 732"/>
                <a:gd name="T12" fmla="*/ 2147483647 w 644"/>
                <a:gd name="T13" fmla="*/ 2147483647 h 732"/>
                <a:gd name="T14" fmla="*/ 2147483647 w 644"/>
                <a:gd name="T15" fmla="*/ 2147483647 h 732"/>
                <a:gd name="T16" fmla="*/ 2147483647 w 644"/>
                <a:gd name="T17" fmla="*/ 2147483647 h 732"/>
                <a:gd name="T18" fmla="*/ 2147483647 w 644"/>
                <a:gd name="T19" fmla="*/ 2147483647 h 732"/>
                <a:gd name="T20" fmla="*/ 2147483647 w 644"/>
                <a:gd name="T21" fmla="*/ 2147483647 h 732"/>
                <a:gd name="T22" fmla="*/ 2147483647 w 644"/>
                <a:gd name="T23" fmla="*/ 2147483647 h 732"/>
                <a:gd name="T24" fmla="*/ 2147483647 w 644"/>
                <a:gd name="T25" fmla="*/ 2147483647 h 732"/>
                <a:gd name="T26" fmla="*/ 2147483647 w 644"/>
                <a:gd name="T27" fmla="*/ 2147483647 h 732"/>
                <a:gd name="T28" fmla="*/ 2147483647 w 644"/>
                <a:gd name="T29" fmla="*/ 2147483647 h 732"/>
                <a:gd name="T30" fmla="*/ 2147483647 w 644"/>
                <a:gd name="T31" fmla="*/ 2147483647 h 732"/>
                <a:gd name="T32" fmla="*/ 2147483647 w 644"/>
                <a:gd name="T33" fmla="*/ 2147483647 h 732"/>
                <a:gd name="T34" fmla="*/ 2147483647 w 644"/>
                <a:gd name="T35" fmla="*/ 2147483647 h 732"/>
                <a:gd name="T36" fmla="*/ 2147483647 w 644"/>
                <a:gd name="T37" fmla="*/ 2147483647 h 732"/>
                <a:gd name="T38" fmla="*/ 2147483647 w 644"/>
                <a:gd name="T39" fmla="*/ 0 h 732"/>
                <a:gd name="T40" fmla="*/ 2147483647 w 644"/>
                <a:gd name="T41" fmla="*/ 0 h 732"/>
                <a:gd name="T42" fmla="*/ 2147483647 w 644"/>
                <a:gd name="T43" fmla="*/ 2147483647 h 732"/>
                <a:gd name="T44" fmla="*/ 2147483647 w 644"/>
                <a:gd name="T45" fmla="*/ 2147483647 h 732"/>
                <a:gd name="T46" fmla="*/ 2147483647 w 644"/>
                <a:gd name="T47" fmla="*/ 2147483647 h 732"/>
                <a:gd name="T48" fmla="*/ 2147483647 w 644"/>
                <a:gd name="T49" fmla="*/ 2147483647 h 732"/>
                <a:gd name="T50" fmla="*/ 2147483647 w 644"/>
                <a:gd name="T51" fmla="*/ 2147483647 h 732"/>
                <a:gd name="T52" fmla="*/ 2147483647 w 644"/>
                <a:gd name="T53" fmla="*/ 2147483647 h 732"/>
                <a:gd name="T54" fmla="*/ 2147483647 w 644"/>
                <a:gd name="T55" fmla="*/ 2147483647 h 732"/>
                <a:gd name="T56" fmla="*/ 2147483647 w 644"/>
                <a:gd name="T57" fmla="*/ 2147483647 h 732"/>
                <a:gd name="T58" fmla="*/ 0 w 644"/>
                <a:gd name="T59" fmla="*/ 2147483647 h 732"/>
                <a:gd name="T60" fmla="*/ 0 w 644"/>
                <a:gd name="T61" fmla="*/ 2147483647 h 732"/>
                <a:gd name="T62" fmla="*/ 2147483647 w 644"/>
                <a:gd name="T63" fmla="*/ 2147483647 h 732"/>
                <a:gd name="T64" fmla="*/ 2147483647 w 644"/>
                <a:gd name="T65" fmla="*/ 2147483647 h 732"/>
                <a:gd name="T66" fmla="*/ 2147483647 w 644"/>
                <a:gd name="T67" fmla="*/ 2147483647 h 732"/>
                <a:gd name="T68" fmla="*/ 2147483647 w 644"/>
                <a:gd name="T69" fmla="*/ 2147483647 h 732"/>
                <a:gd name="T70" fmla="*/ 2147483647 w 644"/>
                <a:gd name="T71" fmla="*/ 2147483647 h 732"/>
                <a:gd name="T72" fmla="*/ 2147483647 w 644"/>
                <a:gd name="T73" fmla="*/ 2147483647 h 732"/>
                <a:gd name="T74" fmla="*/ 2147483647 w 644"/>
                <a:gd name="T75" fmla="*/ 2147483647 h 732"/>
                <a:gd name="T76" fmla="*/ 2147483647 w 644"/>
                <a:gd name="T77" fmla="*/ 2147483647 h 732"/>
                <a:gd name="T78" fmla="*/ 2147483647 w 644"/>
                <a:gd name="T79" fmla="*/ 2147483647 h 732"/>
                <a:gd name="T80" fmla="*/ 2147483647 w 644"/>
                <a:gd name="T81" fmla="*/ 2147483647 h 732"/>
                <a:gd name="T82" fmla="*/ 2147483647 w 644"/>
                <a:gd name="T83" fmla="*/ 2147483647 h 732"/>
                <a:gd name="T84" fmla="*/ 2147483647 w 644"/>
                <a:gd name="T85" fmla="*/ 2147483647 h 732"/>
                <a:gd name="T86" fmla="*/ 2147483647 w 644"/>
                <a:gd name="T87" fmla="*/ 2147483647 h 732"/>
                <a:gd name="T88" fmla="*/ 2147483647 w 644"/>
                <a:gd name="T89" fmla="*/ 2147483647 h 732"/>
                <a:gd name="T90" fmla="*/ 2147483647 w 644"/>
                <a:gd name="T91" fmla="*/ 2147483647 h 732"/>
                <a:gd name="T92" fmla="*/ 2147483647 w 644"/>
                <a:gd name="T93" fmla="*/ 2147483647 h 732"/>
                <a:gd name="T94" fmla="*/ 2147483647 w 644"/>
                <a:gd name="T95" fmla="*/ 2147483647 h 732"/>
                <a:gd name="T96" fmla="*/ 2147483647 w 644"/>
                <a:gd name="T97" fmla="*/ 2147483647 h 732"/>
                <a:gd name="T98" fmla="*/ 2147483647 w 644"/>
                <a:gd name="T99" fmla="*/ 2147483647 h 732"/>
                <a:gd name="T100" fmla="*/ 2147483647 w 644"/>
                <a:gd name="T101" fmla="*/ 2147483647 h 732"/>
                <a:gd name="T102" fmla="*/ 2147483647 w 644"/>
                <a:gd name="T103" fmla="*/ 2147483647 h 732"/>
                <a:gd name="T104" fmla="*/ 2147483647 w 644"/>
                <a:gd name="T105" fmla="*/ 2147483647 h 732"/>
                <a:gd name="T106" fmla="*/ 2147483647 w 644"/>
                <a:gd name="T107" fmla="*/ 2147483647 h 732"/>
                <a:gd name="T108" fmla="*/ 2147483647 w 644"/>
                <a:gd name="T109" fmla="*/ 2147483647 h 732"/>
                <a:gd name="T110" fmla="*/ 2147483647 w 644"/>
                <a:gd name="T111" fmla="*/ 2147483647 h 732"/>
                <a:gd name="T112" fmla="*/ 2147483647 w 644"/>
                <a:gd name="T113" fmla="*/ 2147483647 h 732"/>
                <a:gd name="T114" fmla="*/ 2147483647 w 644"/>
                <a:gd name="T115" fmla="*/ 2147483647 h 732"/>
                <a:gd name="T116" fmla="*/ 2147483647 w 644"/>
                <a:gd name="T117" fmla="*/ 2147483647 h 7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44"/>
                <a:gd name="T178" fmla="*/ 0 h 732"/>
                <a:gd name="T179" fmla="*/ 644 w 644"/>
                <a:gd name="T180" fmla="*/ 732 h 7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44" h="732">
                  <a:moveTo>
                    <a:pt x="364" y="568"/>
                  </a:moveTo>
                  <a:lnTo>
                    <a:pt x="364" y="568"/>
                  </a:lnTo>
                  <a:lnTo>
                    <a:pt x="346" y="568"/>
                  </a:lnTo>
                  <a:lnTo>
                    <a:pt x="330" y="566"/>
                  </a:lnTo>
                  <a:lnTo>
                    <a:pt x="314" y="562"/>
                  </a:lnTo>
                  <a:lnTo>
                    <a:pt x="298" y="558"/>
                  </a:lnTo>
                  <a:lnTo>
                    <a:pt x="284" y="552"/>
                  </a:lnTo>
                  <a:lnTo>
                    <a:pt x="272" y="546"/>
                  </a:lnTo>
                  <a:lnTo>
                    <a:pt x="260" y="538"/>
                  </a:lnTo>
                  <a:lnTo>
                    <a:pt x="248" y="528"/>
                  </a:lnTo>
                  <a:lnTo>
                    <a:pt x="238" y="518"/>
                  </a:lnTo>
                  <a:lnTo>
                    <a:pt x="230" y="508"/>
                  </a:lnTo>
                  <a:lnTo>
                    <a:pt x="222" y="496"/>
                  </a:lnTo>
                  <a:lnTo>
                    <a:pt x="214" y="482"/>
                  </a:lnTo>
                  <a:lnTo>
                    <a:pt x="208" y="468"/>
                  </a:lnTo>
                  <a:lnTo>
                    <a:pt x="202" y="452"/>
                  </a:lnTo>
                  <a:lnTo>
                    <a:pt x="194" y="420"/>
                  </a:lnTo>
                  <a:lnTo>
                    <a:pt x="644" y="420"/>
                  </a:lnTo>
                  <a:lnTo>
                    <a:pt x="644" y="412"/>
                  </a:lnTo>
                  <a:lnTo>
                    <a:pt x="644" y="326"/>
                  </a:lnTo>
                  <a:lnTo>
                    <a:pt x="642" y="272"/>
                  </a:lnTo>
                  <a:lnTo>
                    <a:pt x="638" y="242"/>
                  </a:lnTo>
                  <a:lnTo>
                    <a:pt x="632" y="214"/>
                  </a:lnTo>
                  <a:lnTo>
                    <a:pt x="624" y="188"/>
                  </a:lnTo>
                  <a:lnTo>
                    <a:pt x="616" y="162"/>
                  </a:lnTo>
                  <a:lnTo>
                    <a:pt x="604" y="140"/>
                  </a:lnTo>
                  <a:lnTo>
                    <a:pt x="590" y="118"/>
                  </a:lnTo>
                  <a:lnTo>
                    <a:pt x="576" y="96"/>
                  </a:lnTo>
                  <a:lnTo>
                    <a:pt x="558" y="78"/>
                  </a:lnTo>
                  <a:lnTo>
                    <a:pt x="538" y="60"/>
                  </a:lnTo>
                  <a:lnTo>
                    <a:pt x="514" y="44"/>
                  </a:lnTo>
                  <a:lnTo>
                    <a:pt x="490" y="30"/>
                  </a:lnTo>
                  <a:lnTo>
                    <a:pt x="464" y="20"/>
                  </a:lnTo>
                  <a:lnTo>
                    <a:pt x="434" y="10"/>
                  </a:lnTo>
                  <a:lnTo>
                    <a:pt x="404" y="4"/>
                  </a:lnTo>
                  <a:lnTo>
                    <a:pt x="372" y="0"/>
                  </a:lnTo>
                  <a:lnTo>
                    <a:pt x="338" y="0"/>
                  </a:lnTo>
                  <a:lnTo>
                    <a:pt x="298" y="2"/>
                  </a:lnTo>
                  <a:lnTo>
                    <a:pt x="262" y="6"/>
                  </a:lnTo>
                  <a:lnTo>
                    <a:pt x="226" y="16"/>
                  </a:lnTo>
                  <a:lnTo>
                    <a:pt x="192" y="28"/>
                  </a:lnTo>
                  <a:lnTo>
                    <a:pt x="162" y="44"/>
                  </a:lnTo>
                  <a:lnTo>
                    <a:pt x="132" y="64"/>
                  </a:lnTo>
                  <a:lnTo>
                    <a:pt x="106" y="88"/>
                  </a:lnTo>
                  <a:lnTo>
                    <a:pt x="82" y="114"/>
                  </a:lnTo>
                  <a:lnTo>
                    <a:pt x="64" y="140"/>
                  </a:lnTo>
                  <a:lnTo>
                    <a:pt x="48" y="168"/>
                  </a:lnTo>
                  <a:lnTo>
                    <a:pt x="32" y="200"/>
                  </a:lnTo>
                  <a:lnTo>
                    <a:pt x="22" y="232"/>
                  </a:lnTo>
                  <a:lnTo>
                    <a:pt x="12" y="266"/>
                  </a:lnTo>
                  <a:lnTo>
                    <a:pt x="6" y="302"/>
                  </a:lnTo>
                  <a:lnTo>
                    <a:pt x="2" y="338"/>
                  </a:lnTo>
                  <a:lnTo>
                    <a:pt x="0" y="376"/>
                  </a:lnTo>
                  <a:lnTo>
                    <a:pt x="0" y="408"/>
                  </a:lnTo>
                  <a:lnTo>
                    <a:pt x="4" y="442"/>
                  </a:lnTo>
                  <a:lnTo>
                    <a:pt x="10" y="474"/>
                  </a:lnTo>
                  <a:lnTo>
                    <a:pt x="20" y="504"/>
                  </a:lnTo>
                  <a:lnTo>
                    <a:pt x="30" y="536"/>
                  </a:lnTo>
                  <a:lnTo>
                    <a:pt x="44" y="564"/>
                  </a:lnTo>
                  <a:lnTo>
                    <a:pt x="62" y="592"/>
                  </a:lnTo>
                  <a:lnTo>
                    <a:pt x="82" y="618"/>
                  </a:lnTo>
                  <a:lnTo>
                    <a:pt x="106" y="642"/>
                  </a:lnTo>
                  <a:lnTo>
                    <a:pt x="132" y="664"/>
                  </a:lnTo>
                  <a:lnTo>
                    <a:pt x="162" y="684"/>
                  </a:lnTo>
                  <a:lnTo>
                    <a:pt x="196" y="700"/>
                  </a:lnTo>
                  <a:lnTo>
                    <a:pt x="234" y="714"/>
                  </a:lnTo>
                  <a:lnTo>
                    <a:pt x="274" y="724"/>
                  </a:lnTo>
                  <a:lnTo>
                    <a:pt x="320" y="730"/>
                  </a:lnTo>
                  <a:lnTo>
                    <a:pt x="368" y="732"/>
                  </a:lnTo>
                  <a:lnTo>
                    <a:pt x="408" y="730"/>
                  </a:lnTo>
                  <a:lnTo>
                    <a:pt x="446" y="726"/>
                  </a:lnTo>
                  <a:lnTo>
                    <a:pt x="482" y="720"/>
                  </a:lnTo>
                  <a:lnTo>
                    <a:pt x="518" y="712"/>
                  </a:lnTo>
                  <a:lnTo>
                    <a:pt x="550" y="702"/>
                  </a:lnTo>
                  <a:lnTo>
                    <a:pt x="582" y="692"/>
                  </a:lnTo>
                  <a:lnTo>
                    <a:pt x="608" y="682"/>
                  </a:lnTo>
                  <a:lnTo>
                    <a:pt x="632" y="670"/>
                  </a:lnTo>
                  <a:lnTo>
                    <a:pt x="632" y="500"/>
                  </a:lnTo>
                  <a:lnTo>
                    <a:pt x="596" y="518"/>
                  </a:lnTo>
                  <a:lnTo>
                    <a:pt x="570" y="530"/>
                  </a:lnTo>
                  <a:lnTo>
                    <a:pt x="538" y="542"/>
                  </a:lnTo>
                  <a:lnTo>
                    <a:pt x="500" y="552"/>
                  </a:lnTo>
                  <a:lnTo>
                    <a:pt x="460" y="560"/>
                  </a:lnTo>
                  <a:lnTo>
                    <a:pt x="414" y="566"/>
                  </a:lnTo>
                  <a:lnTo>
                    <a:pt x="390" y="568"/>
                  </a:lnTo>
                  <a:lnTo>
                    <a:pt x="364" y="568"/>
                  </a:lnTo>
                  <a:close/>
                  <a:moveTo>
                    <a:pt x="338" y="158"/>
                  </a:moveTo>
                  <a:lnTo>
                    <a:pt x="338" y="158"/>
                  </a:lnTo>
                  <a:lnTo>
                    <a:pt x="364" y="160"/>
                  </a:lnTo>
                  <a:lnTo>
                    <a:pt x="386" y="166"/>
                  </a:lnTo>
                  <a:lnTo>
                    <a:pt x="406" y="176"/>
                  </a:lnTo>
                  <a:lnTo>
                    <a:pt x="424" y="190"/>
                  </a:lnTo>
                  <a:lnTo>
                    <a:pt x="438" y="206"/>
                  </a:lnTo>
                  <a:lnTo>
                    <a:pt x="448" y="226"/>
                  </a:lnTo>
                  <a:lnTo>
                    <a:pt x="456" y="246"/>
                  </a:lnTo>
                  <a:lnTo>
                    <a:pt x="460" y="268"/>
                  </a:lnTo>
                  <a:lnTo>
                    <a:pt x="198" y="268"/>
                  </a:lnTo>
                  <a:lnTo>
                    <a:pt x="206" y="244"/>
                  </a:lnTo>
                  <a:lnTo>
                    <a:pt x="218" y="222"/>
                  </a:lnTo>
                  <a:lnTo>
                    <a:pt x="232" y="204"/>
                  </a:lnTo>
                  <a:lnTo>
                    <a:pt x="248" y="188"/>
                  </a:lnTo>
                  <a:lnTo>
                    <a:pt x="266" y="176"/>
                  </a:lnTo>
                  <a:lnTo>
                    <a:pt x="288" y="166"/>
                  </a:lnTo>
                  <a:lnTo>
                    <a:pt x="312" y="160"/>
                  </a:lnTo>
                  <a:lnTo>
                    <a:pt x="338"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 name="Freeform 96">
              <a:extLst>
                <a:ext uri="{FF2B5EF4-FFF2-40B4-BE49-F238E27FC236}">
                  <a16:creationId xmlns:a16="http://schemas.microsoft.com/office/drawing/2014/main" id="{486F4297-ECF5-5CB3-16C1-96035031B4B4}"/>
                </a:ext>
              </a:extLst>
            </p:cNvPr>
            <p:cNvSpPr>
              <a:spLocks/>
            </p:cNvSpPr>
            <p:nvPr/>
          </p:nvSpPr>
          <p:spPr bwMode="auto">
            <a:xfrm>
              <a:off x="4073479" y="5011872"/>
              <a:ext cx="566501" cy="676025"/>
            </a:xfrm>
            <a:custGeom>
              <a:avLst/>
              <a:gdLst>
                <a:gd name="T0" fmla="*/ 2147483647 w 600"/>
                <a:gd name="T1" fmla="*/ 2147483647 h 716"/>
                <a:gd name="T2" fmla="*/ 2147483647 w 600"/>
                <a:gd name="T3" fmla="*/ 2147483647 h 716"/>
                <a:gd name="T4" fmla="*/ 2147483647 w 600"/>
                <a:gd name="T5" fmla="*/ 2147483647 h 716"/>
                <a:gd name="T6" fmla="*/ 2147483647 w 600"/>
                <a:gd name="T7" fmla="*/ 2147483647 h 716"/>
                <a:gd name="T8" fmla="*/ 2147483647 w 600"/>
                <a:gd name="T9" fmla="*/ 2147483647 h 716"/>
                <a:gd name="T10" fmla="*/ 2147483647 w 600"/>
                <a:gd name="T11" fmla="*/ 2147483647 h 716"/>
                <a:gd name="T12" fmla="*/ 2147483647 w 600"/>
                <a:gd name="T13" fmla="*/ 2147483647 h 716"/>
                <a:gd name="T14" fmla="*/ 2147483647 w 600"/>
                <a:gd name="T15" fmla="*/ 2147483647 h 716"/>
                <a:gd name="T16" fmla="*/ 2147483647 w 600"/>
                <a:gd name="T17" fmla="*/ 2147483647 h 716"/>
                <a:gd name="T18" fmla="*/ 2147483647 w 600"/>
                <a:gd name="T19" fmla="*/ 2147483647 h 716"/>
                <a:gd name="T20" fmla="*/ 2147483647 w 600"/>
                <a:gd name="T21" fmla="*/ 2147483647 h 716"/>
                <a:gd name="T22" fmla="*/ 2147483647 w 600"/>
                <a:gd name="T23" fmla="*/ 2147483647 h 716"/>
                <a:gd name="T24" fmla="*/ 2147483647 w 600"/>
                <a:gd name="T25" fmla="*/ 2147483647 h 716"/>
                <a:gd name="T26" fmla="*/ 2147483647 w 600"/>
                <a:gd name="T27" fmla="*/ 2147483647 h 716"/>
                <a:gd name="T28" fmla="*/ 2147483647 w 600"/>
                <a:gd name="T29" fmla="*/ 2147483647 h 716"/>
                <a:gd name="T30" fmla="*/ 2147483647 w 600"/>
                <a:gd name="T31" fmla="*/ 2147483647 h 716"/>
                <a:gd name="T32" fmla="*/ 2147483647 w 600"/>
                <a:gd name="T33" fmla="*/ 2147483647 h 716"/>
                <a:gd name="T34" fmla="*/ 2147483647 w 600"/>
                <a:gd name="T35" fmla="*/ 2147483647 h 716"/>
                <a:gd name="T36" fmla="*/ 2147483647 w 600"/>
                <a:gd name="T37" fmla="*/ 2147483647 h 716"/>
                <a:gd name="T38" fmla="*/ 2147483647 w 600"/>
                <a:gd name="T39" fmla="*/ 0 h 716"/>
                <a:gd name="T40" fmla="*/ 2147483647 w 600"/>
                <a:gd name="T41" fmla="*/ 0 h 716"/>
                <a:gd name="T42" fmla="*/ 2147483647 w 600"/>
                <a:gd name="T43" fmla="*/ 0 h 716"/>
                <a:gd name="T44" fmla="*/ 2147483647 w 600"/>
                <a:gd name="T45" fmla="*/ 0 h 716"/>
                <a:gd name="T46" fmla="*/ 2147483647 w 600"/>
                <a:gd name="T47" fmla="*/ 2147483647 h 716"/>
                <a:gd name="T48" fmla="*/ 2147483647 w 600"/>
                <a:gd name="T49" fmla="*/ 2147483647 h 716"/>
                <a:gd name="T50" fmla="*/ 2147483647 w 600"/>
                <a:gd name="T51" fmla="*/ 2147483647 h 716"/>
                <a:gd name="T52" fmla="*/ 2147483647 w 600"/>
                <a:gd name="T53" fmla="*/ 2147483647 h 716"/>
                <a:gd name="T54" fmla="*/ 2147483647 w 600"/>
                <a:gd name="T55" fmla="*/ 2147483647 h 716"/>
                <a:gd name="T56" fmla="*/ 0 w 600"/>
                <a:gd name="T57" fmla="*/ 2147483647 h 716"/>
                <a:gd name="T58" fmla="*/ 0 w 600"/>
                <a:gd name="T59" fmla="*/ 2147483647 h 716"/>
                <a:gd name="T60" fmla="*/ 2147483647 w 600"/>
                <a:gd name="T61" fmla="*/ 2147483647 h 716"/>
                <a:gd name="T62" fmla="*/ 2147483647 w 600"/>
                <a:gd name="T63" fmla="*/ 2147483647 h 716"/>
                <a:gd name="T64" fmla="*/ 2147483647 w 600"/>
                <a:gd name="T65" fmla="*/ 2147483647 h 716"/>
                <a:gd name="T66" fmla="*/ 2147483647 w 600"/>
                <a:gd name="T67" fmla="*/ 2147483647 h 716"/>
                <a:gd name="T68" fmla="*/ 2147483647 w 600"/>
                <a:gd name="T69" fmla="*/ 2147483647 h 716"/>
                <a:gd name="T70" fmla="*/ 2147483647 w 600"/>
                <a:gd name="T71" fmla="*/ 2147483647 h 716"/>
                <a:gd name="T72" fmla="*/ 2147483647 w 600"/>
                <a:gd name="T73" fmla="*/ 2147483647 h 716"/>
                <a:gd name="T74" fmla="*/ 2147483647 w 600"/>
                <a:gd name="T75" fmla="*/ 2147483647 h 716"/>
                <a:gd name="T76" fmla="*/ 2147483647 w 600"/>
                <a:gd name="T77" fmla="*/ 2147483647 h 716"/>
                <a:gd name="T78" fmla="*/ 2147483647 w 600"/>
                <a:gd name="T79" fmla="*/ 2147483647 h 716"/>
                <a:gd name="T80" fmla="*/ 2147483647 w 600"/>
                <a:gd name="T81" fmla="*/ 2147483647 h 716"/>
                <a:gd name="T82" fmla="*/ 2147483647 w 600"/>
                <a:gd name="T83" fmla="*/ 2147483647 h 716"/>
                <a:gd name="T84" fmla="*/ 2147483647 w 600"/>
                <a:gd name="T85" fmla="*/ 2147483647 h 716"/>
                <a:gd name="T86" fmla="*/ 2147483647 w 600"/>
                <a:gd name="T87" fmla="*/ 2147483647 h 716"/>
                <a:gd name="T88" fmla="*/ 2147483647 w 600"/>
                <a:gd name="T89" fmla="*/ 2147483647 h 716"/>
                <a:gd name="T90" fmla="*/ 2147483647 w 600"/>
                <a:gd name="T91" fmla="*/ 2147483647 h 716"/>
                <a:gd name="T92" fmla="*/ 2147483647 w 600"/>
                <a:gd name="T93" fmla="*/ 2147483647 h 716"/>
                <a:gd name="T94" fmla="*/ 2147483647 w 600"/>
                <a:gd name="T95" fmla="*/ 2147483647 h 716"/>
                <a:gd name="T96" fmla="*/ 2147483647 w 600"/>
                <a:gd name="T97" fmla="*/ 2147483647 h 716"/>
                <a:gd name="T98" fmla="*/ 2147483647 w 600"/>
                <a:gd name="T99" fmla="*/ 2147483647 h 716"/>
                <a:gd name="T100" fmla="*/ 2147483647 w 600"/>
                <a:gd name="T101" fmla="*/ 2147483647 h 716"/>
                <a:gd name="T102" fmla="*/ 2147483647 w 600"/>
                <a:gd name="T103" fmla="*/ 2147483647 h 7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00"/>
                <a:gd name="T157" fmla="*/ 0 h 716"/>
                <a:gd name="T158" fmla="*/ 600 w 600"/>
                <a:gd name="T159" fmla="*/ 716 h 7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00" h="716">
                  <a:moveTo>
                    <a:pt x="414" y="302"/>
                  </a:moveTo>
                  <a:lnTo>
                    <a:pt x="414" y="716"/>
                  </a:lnTo>
                  <a:lnTo>
                    <a:pt x="600" y="716"/>
                  </a:lnTo>
                  <a:lnTo>
                    <a:pt x="600" y="274"/>
                  </a:lnTo>
                  <a:lnTo>
                    <a:pt x="598" y="240"/>
                  </a:lnTo>
                  <a:lnTo>
                    <a:pt x="596" y="210"/>
                  </a:lnTo>
                  <a:lnTo>
                    <a:pt x="590" y="180"/>
                  </a:lnTo>
                  <a:lnTo>
                    <a:pt x="584" y="154"/>
                  </a:lnTo>
                  <a:lnTo>
                    <a:pt x="574" y="128"/>
                  </a:lnTo>
                  <a:lnTo>
                    <a:pt x="564" y="106"/>
                  </a:lnTo>
                  <a:lnTo>
                    <a:pt x="550" y="86"/>
                  </a:lnTo>
                  <a:lnTo>
                    <a:pt x="534" y="68"/>
                  </a:lnTo>
                  <a:lnTo>
                    <a:pt x="518" y="52"/>
                  </a:lnTo>
                  <a:lnTo>
                    <a:pt x="498" y="38"/>
                  </a:lnTo>
                  <a:lnTo>
                    <a:pt x="476" y="26"/>
                  </a:lnTo>
                  <a:lnTo>
                    <a:pt x="454" y="16"/>
                  </a:lnTo>
                  <a:lnTo>
                    <a:pt x="428" y="8"/>
                  </a:lnTo>
                  <a:lnTo>
                    <a:pt x="400" y="4"/>
                  </a:lnTo>
                  <a:lnTo>
                    <a:pt x="370" y="0"/>
                  </a:lnTo>
                  <a:lnTo>
                    <a:pt x="338" y="0"/>
                  </a:lnTo>
                  <a:lnTo>
                    <a:pt x="316" y="0"/>
                  </a:lnTo>
                  <a:lnTo>
                    <a:pt x="292" y="4"/>
                  </a:lnTo>
                  <a:lnTo>
                    <a:pt x="250" y="12"/>
                  </a:lnTo>
                  <a:lnTo>
                    <a:pt x="212" y="22"/>
                  </a:lnTo>
                  <a:lnTo>
                    <a:pt x="186" y="32"/>
                  </a:lnTo>
                  <a:lnTo>
                    <a:pt x="186" y="16"/>
                  </a:lnTo>
                  <a:lnTo>
                    <a:pt x="0" y="16"/>
                  </a:lnTo>
                  <a:lnTo>
                    <a:pt x="0" y="716"/>
                  </a:lnTo>
                  <a:lnTo>
                    <a:pt x="186" y="716"/>
                  </a:lnTo>
                  <a:lnTo>
                    <a:pt x="186" y="192"/>
                  </a:lnTo>
                  <a:lnTo>
                    <a:pt x="202" y="182"/>
                  </a:lnTo>
                  <a:lnTo>
                    <a:pt x="220" y="176"/>
                  </a:lnTo>
                  <a:lnTo>
                    <a:pt x="238" y="170"/>
                  </a:lnTo>
                  <a:lnTo>
                    <a:pt x="258" y="166"/>
                  </a:lnTo>
                  <a:lnTo>
                    <a:pt x="278" y="164"/>
                  </a:lnTo>
                  <a:lnTo>
                    <a:pt x="300" y="162"/>
                  </a:lnTo>
                  <a:lnTo>
                    <a:pt x="320" y="164"/>
                  </a:lnTo>
                  <a:lnTo>
                    <a:pt x="338" y="168"/>
                  </a:lnTo>
                  <a:lnTo>
                    <a:pt x="356" y="174"/>
                  </a:lnTo>
                  <a:lnTo>
                    <a:pt x="372" y="180"/>
                  </a:lnTo>
                  <a:lnTo>
                    <a:pt x="384" y="192"/>
                  </a:lnTo>
                  <a:lnTo>
                    <a:pt x="394" y="204"/>
                  </a:lnTo>
                  <a:lnTo>
                    <a:pt x="402" y="222"/>
                  </a:lnTo>
                  <a:lnTo>
                    <a:pt x="408" y="244"/>
                  </a:lnTo>
                  <a:lnTo>
                    <a:pt x="412" y="270"/>
                  </a:lnTo>
                  <a:lnTo>
                    <a:pt x="414"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2" name="Freeform 97">
              <a:extLst>
                <a:ext uri="{FF2B5EF4-FFF2-40B4-BE49-F238E27FC236}">
                  <a16:creationId xmlns:a16="http://schemas.microsoft.com/office/drawing/2014/main" id="{15EA7F12-9B6C-F2F3-AB90-78D72B33597D}"/>
                </a:ext>
              </a:extLst>
            </p:cNvPr>
            <p:cNvSpPr>
              <a:spLocks/>
            </p:cNvSpPr>
            <p:nvPr/>
          </p:nvSpPr>
          <p:spPr bwMode="auto">
            <a:xfrm>
              <a:off x="5950487" y="5026978"/>
              <a:ext cx="564613" cy="676025"/>
            </a:xfrm>
            <a:custGeom>
              <a:avLst/>
              <a:gdLst>
                <a:gd name="T0" fmla="*/ 2147483647 w 598"/>
                <a:gd name="T1" fmla="*/ 2147483647 h 716"/>
                <a:gd name="T2" fmla="*/ 2147483647 w 598"/>
                <a:gd name="T3" fmla="*/ 0 h 716"/>
                <a:gd name="T4" fmla="*/ 0 w 598"/>
                <a:gd name="T5" fmla="*/ 0 h 716"/>
                <a:gd name="T6" fmla="*/ 0 w 598"/>
                <a:gd name="T7" fmla="*/ 2147483647 h 716"/>
                <a:gd name="T8" fmla="*/ 0 w 598"/>
                <a:gd name="T9" fmla="*/ 2147483647 h 716"/>
                <a:gd name="T10" fmla="*/ 0 w 598"/>
                <a:gd name="T11" fmla="*/ 2147483647 h 716"/>
                <a:gd name="T12" fmla="*/ 2147483647 w 598"/>
                <a:gd name="T13" fmla="*/ 2147483647 h 716"/>
                <a:gd name="T14" fmla="*/ 2147483647 w 598"/>
                <a:gd name="T15" fmla="*/ 2147483647 h 716"/>
                <a:gd name="T16" fmla="*/ 2147483647 w 598"/>
                <a:gd name="T17" fmla="*/ 2147483647 h 716"/>
                <a:gd name="T18" fmla="*/ 2147483647 w 598"/>
                <a:gd name="T19" fmla="*/ 2147483647 h 716"/>
                <a:gd name="T20" fmla="*/ 2147483647 w 598"/>
                <a:gd name="T21" fmla="*/ 2147483647 h 716"/>
                <a:gd name="T22" fmla="*/ 2147483647 w 598"/>
                <a:gd name="T23" fmla="*/ 2147483647 h 716"/>
                <a:gd name="T24" fmla="*/ 2147483647 w 598"/>
                <a:gd name="T25" fmla="*/ 2147483647 h 716"/>
                <a:gd name="T26" fmla="*/ 2147483647 w 598"/>
                <a:gd name="T27" fmla="*/ 2147483647 h 716"/>
                <a:gd name="T28" fmla="*/ 2147483647 w 598"/>
                <a:gd name="T29" fmla="*/ 2147483647 h 716"/>
                <a:gd name="T30" fmla="*/ 2147483647 w 598"/>
                <a:gd name="T31" fmla="*/ 2147483647 h 716"/>
                <a:gd name="T32" fmla="*/ 2147483647 w 598"/>
                <a:gd name="T33" fmla="*/ 2147483647 h 716"/>
                <a:gd name="T34" fmla="*/ 2147483647 w 598"/>
                <a:gd name="T35" fmla="*/ 2147483647 h 716"/>
                <a:gd name="T36" fmla="*/ 2147483647 w 598"/>
                <a:gd name="T37" fmla="*/ 2147483647 h 716"/>
                <a:gd name="T38" fmla="*/ 2147483647 w 598"/>
                <a:gd name="T39" fmla="*/ 2147483647 h 716"/>
                <a:gd name="T40" fmla="*/ 2147483647 w 598"/>
                <a:gd name="T41" fmla="*/ 2147483647 h 716"/>
                <a:gd name="T42" fmla="*/ 2147483647 w 598"/>
                <a:gd name="T43" fmla="*/ 2147483647 h 716"/>
                <a:gd name="T44" fmla="*/ 2147483647 w 598"/>
                <a:gd name="T45" fmla="*/ 2147483647 h 716"/>
                <a:gd name="T46" fmla="*/ 2147483647 w 598"/>
                <a:gd name="T47" fmla="*/ 2147483647 h 716"/>
                <a:gd name="T48" fmla="*/ 2147483647 w 598"/>
                <a:gd name="T49" fmla="*/ 2147483647 h 716"/>
                <a:gd name="T50" fmla="*/ 2147483647 w 598"/>
                <a:gd name="T51" fmla="*/ 2147483647 h 716"/>
                <a:gd name="T52" fmla="*/ 2147483647 w 598"/>
                <a:gd name="T53" fmla="*/ 2147483647 h 716"/>
                <a:gd name="T54" fmla="*/ 2147483647 w 598"/>
                <a:gd name="T55" fmla="*/ 2147483647 h 716"/>
                <a:gd name="T56" fmla="*/ 2147483647 w 598"/>
                <a:gd name="T57" fmla="*/ 2147483647 h 716"/>
                <a:gd name="T58" fmla="*/ 2147483647 w 598"/>
                <a:gd name="T59" fmla="*/ 0 h 716"/>
                <a:gd name="T60" fmla="*/ 2147483647 w 598"/>
                <a:gd name="T61" fmla="*/ 0 h 716"/>
                <a:gd name="T62" fmla="*/ 2147483647 w 598"/>
                <a:gd name="T63" fmla="*/ 0 h 716"/>
                <a:gd name="T64" fmla="*/ 2147483647 w 598"/>
                <a:gd name="T65" fmla="*/ 2147483647 h 716"/>
                <a:gd name="T66" fmla="*/ 2147483647 w 598"/>
                <a:gd name="T67" fmla="*/ 2147483647 h 716"/>
                <a:gd name="T68" fmla="*/ 2147483647 w 598"/>
                <a:gd name="T69" fmla="*/ 2147483647 h 716"/>
                <a:gd name="T70" fmla="*/ 2147483647 w 598"/>
                <a:gd name="T71" fmla="*/ 2147483647 h 716"/>
                <a:gd name="T72" fmla="*/ 2147483647 w 598"/>
                <a:gd name="T73" fmla="*/ 2147483647 h 716"/>
                <a:gd name="T74" fmla="*/ 2147483647 w 598"/>
                <a:gd name="T75" fmla="*/ 2147483647 h 716"/>
                <a:gd name="T76" fmla="*/ 2147483647 w 598"/>
                <a:gd name="T77" fmla="*/ 2147483647 h 716"/>
                <a:gd name="T78" fmla="*/ 2147483647 w 598"/>
                <a:gd name="T79" fmla="*/ 2147483647 h 716"/>
                <a:gd name="T80" fmla="*/ 2147483647 w 598"/>
                <a:gd name="T81" fmla="*/ 2147483647 h 716"/>
                <a:gd name="T82" fmla="*/ 2147483647 w 598"/>
                <a:gd name="T83" fmla="*/ 2147483647 h 716"/>
                <a:gd name="T84" fmla="*/ 2147483647 w 598"/>
                <a:gd name="T85" fmla="*/ 2147483647 h 716"/>
                <a:gd name="T86" fmla="*/ 2147483647 w 598"/>
                <a:gd name="T87" fmla="*/ 2147483647 h 716"/>
                <a:gd name="T88" fmla="*/ 2147483647 w 598"/>
                <a:gd name="T89" fmla="*/ 2147483647 h 716"/>
                <a:gd name="T90" fmla="*/ 2147483647 w 598"/>
                <a:gd name="T91" fmla="*/ 2147483647 h 716"/>
                <a:gd name="T92" fmla="*/ 2147483647 w 598"/>
                <a:gd name="T93" fmla="*/ 2147483647 h 716"/>
                <a:gd name="T94" fmla="*/ 2147483647 w 598"/>
                <a:gd name="T95" fmla="*/ 2147483647 h 716"/>
                <a:gd name="T96" fmla="*/ 2147483647 w 598"/>
                <a:gd name="T97" fmla="*/ 2147483647 h 716"/>
                <a:gd name="T98" fmla="*/ 2147483647 w 598"/>
                <a:gd name="T99" fmla="*/ 2147483647 h 716"/>
                <a:gd name="T100" fmla="*/ 2147483647 w 598"/>
                <a:gd name="T101" fmla="*/ 2147483647 h 716"/>
                <a:gd name="T102" fmla="*/ 2147483647 w 598"/>
                <a:gd name="T103" fmla="*/ 2147483647 h 7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8"/>
                <a:gd name="T157" fmla="*/ 0 h 716"/>
                <a:gd name="T158" fmla="*/ 598 w 598"/>
                <a:gd name="T159" fmla="*/ 716 h 7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8" h="716">
                  <a:moveTo>
                    <a:pt x="186" y="414"/>
                  </a:moveTo>
                  <a:lnTo>
                    <a:pt x="186" y="0"/>
                  </a:lnTo>
                  <a:lnTo>
                    <a:pt x="0" y="0"/>
                  </a:lnTo>
                  <a:lnTo>
                    <a:pt x="0" y="442"/>
                  </a:lnTo>
                  <a:lnTo>
                    <a:pt x="0" y="476"/>
                  </a:lnTo>
                  <a:lnTo>
                    <a:pt x="4" y="506"/>
                  </a:lnTo>
                  <a:lnTo>
                    <a:pt x="8" y="536"/>
                  </a:lnTo>
                  <a:lnTo>
                    <a:pt x="16" y="562"/>
                  </a:lnTo>
                  <a:lnTo>
                    <a:pt x="24" y="588"/>
                  </a:lnTo>
                  <a:lnTo>
                    <a:pt x="36" y="610"/>
                  </a:lnTo>
                  <a:lnTo>
                    <a:pt x="48" y="630"/>
                  </a:lnTo>
                  <a:lnTo>
                    <a:pt x="64" y="648"/>
                  </a:lnTo>
                  <a:lnTo>
                    <a:pt x="82" y="664"/>
                  </a:lnTo>
                  <a:lnTo>
                    <a:pt x="100" y="678"/>
                  </a:lnTo>
                  <a:lnTo>
                    <a:pt x="122" y="690"/>
                  </a:lnTo>
                  <a:lnTo>
                    <a:pt x="146" y="700"/>
                  </a:lnTo>
                  <a:lnTo>
                    <a:pt x="170" y="706"/>
                  </a:lnTo>
                  <a:lnTo>
                    <a:pt x="198" y="712"/>
                  </a:lnTo>
                  <a:lnTo>
                    <a:pt x="228" y="716"/>
                  </a:lnTo>
                  <a:lnTo>
                    <a:pt x="260" y="716"/>
                  </a:lnTo>
                  <a:lnTo>
                    <a:pt x="284" y="716"/>
                  </a:lnTo>
                  <a:lnTo>
                    <a:pt x="306" y="712"/>
                  </a:lnTo>
                  <a:lnTo>
                    <a:pt x="350" y="704"/>
                  </a:lnTo>
                  <a:lnTo>
                    <a:pt x="386" y="694"/>
                  </a:lnTo>
                  <a:lnTo>
                    <a:pt x="412" y="684"/>
                  </a:lnTo>
                  <a:lnTo>
                    <a:pt x="414" y="700"/>
                  </a:lnTo>
                  <a:lnTo>
                    <a:pt x="598" y="700"/>
                  </a:lnTo>
                  <a:lnTo>
                    <a:pt x="598" y="0"/>
                  </a:lnTo>
                  <a:lnTo>
                    <a:pt x="412" y="0"/>
                  </a:lnTo>
                  <a:lnTo>
                    <a:pt x="412" y="524"/>
                  </a:lnTo>
                  <a:lnTo>
                    <a:pt x="396" y="532"/>
                  </a:lnTo>
                  <a:lnTo>
                    <a:pt x="378" y="540"/>
                  </a:lnTo>
                  <a:lnTo>
                    <a:pt x="360" y="546"/>
                  </a:lnTo>
                  <a:lnTo>
                    <a:pt x="340" y="550"/>
                  </a:lnTo>
                  <a:lnTo>
                    <a:pt x="320" y="552"/>
                  </a:lnTo>
                  <a:lnTo>
                    <a:pt x="300" y="552"/>
                  </a:lnTo>
                  <a:lnTo>
                    <a:pt x="280" y="552"/>
                  </a:lnTo>
                  <a:lnTo>
                    <a:pt x="260" y="548"/>
                  </a:lnTo>
                  <a:lnTo>
                    <a:pt x="242" y="542"/>
                  </a:lnTo>
                  <a:lnTo>
                    <a:pt x="226" y="534"/>
                  </a:lnTo>
                  <a:lnTo>
                    <a:pt x="214" y="524"/>
                  </a:lnTo>
                  <a:lnTo>
                    <a:pt x="204" y="510"/>
                  </a:lnTo>
                  <a:lnTo>
                    <a:pt x="196" y="494"/>
                  </a:lnTo>
                  <a:lnTo>
                    <a:pt x="190" y="472"/>
                  </a:lnTo>
                  <a:lnTo>
                    <a:pt x="186" y="446"/>
                  </a:lnTo>
                  <a:lnTo>
                    <a:pt x="186" y="4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98">
              <a:extLst>
                <a:ext uri="{FF2B5EF4-FFF2-40B4-BE49-F238E27FC236}">
                  <a16:creationId xmlns:a16="http://schemas.microsoft.com/office/drawing/2014/main" id="{26D92064-C879-E2F1-75C4-87D19041C2E8}"/>
                </a:ext>
              </a:extLst>
            </p:cNvPr>
            <p:cNvSpPr>
              <a:spLocks/>
            </p:cNvSpPr>
            <p:nvPr/>
          </p:nvSpPr>
          <p:spPr bwMode="auto">
            <a:xfrm>
              <a:off x="4787271" y="4887241"/>
              <a:ext cx="379556" cy="813874"/>
            </a:xfrm>
            <a:custGeom>
              <a:avLst/>
              <a:gdLst>
                <a:gd name="T0" fmla="*/ 0 w 402"/>
                <a:gd name="T1" fmla="*/ 0 h 862"/>
                <a:gd name="T2" fmla="*/ 0 w 402"/>
                <a:gd name="T3" fmla="*/ 2147483647 h 862"/>
                <a:gd name="T4" fmla="*/ 0 w 402"/>
                <a:gd name="T5" fmla="*/ 2147483647 h 862"/>
                <a:gd name="T6" fmla="*/ 2147483647 w 402"/>
                <a:gd name="T7" fmla="*/ 2147483647 h 862"/>
                <a:gd name="T8" fmla="*/ 2147483647 w 402"/>
                <a:gd name="T9" fmla="*/ 2147483647 h 862"/>
                <a:gd name="T10" fmla="*/ 2147483647 w 402"/>
                <a:gd name="T11" fmla="*/ 2147483647 h 862"/>
                <a:gd name="T12" fmla="*/ 2147483647 w 402"/>
                <a:gd name="T13" fmla="*/ 2147483647 h 862"/>
                <a:gd name="T14" fmla="*/ 2147483647 w 402"/>
                <a:gd name="T15" fmla="*/ 2147483647 h 862"/>
                <a:gd name="T16" fmla="*/ 2147483647 w 402"/>
                <a:gd name="T17" fmla="*/ 2147483647 h 862"/>
                <a:gd name="T18" fmla="*/ 2147483647 w 402"/>
                <a:gd name="T19" fmla="*/ 2147483647 h 862"/>
                <a:gd name="T20" fmla="*/ 2147483647 w 402"/>
                <a:gd name="T21" fmla="*/ 2147483647 h 862"/>
                <a:gd name="T22" fmla="*/ 2147483647 w 402"/>
                <a:gd name="T23" fmla="*/ 2147483647 h 862"/>
                <a:gd name="T24" fmla="*/ 2147483647 w 402"/>
                <a:gd name="T25" fmla="*/ 2147483647 h 862"/>
                <a:gd name="T26" fmla="*/ 2147483647 w 402"/>
                <a:gd name="T27" fmla="*/ 2147483647 h 862"/>
                <a:gd name="T28" fmla="*/ 2147483647 w 402"/>
                <a:gd name="T29" fmla="*/ 2147483647 h 862"/>
                <a:gd name="T30" fmla="*/ 2147483647 w 402"/>
                <a:gd name="T31" fmla="*/ 2147483647 h 862"/>
                <a:gd name="T32" fmla="*/ 2147483647 w 402"/>
                <a:gd name="T33" fmla="*/ 2147483647 h 862"/>
                <a:gd name="T34" fmla="*/ 2147483647 w 402"/>
                <a:gd name="T35" fmla="*/ 2147483647 h 862"/>
                <a:gd name="T36" fmla="*/ 2147483647 w 402"/>
                <a:gd name="T37" fmla="*/ 2147483647 h 862"/>
                <a:gd name="T38" fmla="*/ 2147483647 w 402"/>
                <a:gd name="T39" fmla="*/ 2147483647 h 862"/>
                <a:gd name="T40" fmla="*/ 2147483647 w 402"/>
                <a:gd name="T41" fmla="*/ 2147483647 h 862"/>
                <a:gd name="T42" fmla="*/ 2147483647 w 402"/>
                <a:gd name="T43" fmla="*/ 2147483647 h 862"/>
                <a:gd name="T44" fmla="*/ 2147483647 w 402"/>
                <a:gd name="T45" fmla="*/ 2147483647 h 862"/>
                <a:gd name="T46" fmla="*/ 2147483647 w 402"/>
                <a:gd name="T47" fmla="*/ 2147483647 h 862"/>
                <a:gd name="T48" fmla="*/ 2147483647 w 402"/>
                <a:gd name="T49" fmla="*/ 2147483647 h 862"/>
                <a:gd name="T50" fmla="*/ 2147483647 w 402"/>
                <a:gd name="T51" fmla="*/ 2147483647 h 862"/>
                <a:gd name="T52" fmla="*/ 2147483647 w 402"/>
                <a:gd name="T53" fmla="*/ 2147483647 h 862"/>
                <a:gd name="T54" fmla="*/ 2147483647 w 402"/>
                <a:gd name="T55" fmla="*/ 2147483647 h 862"/>
                <a:gd name="T56" fmla="*/ 2147483647 w 402"/>
                <a:gd name="T57" fmla="*/ 2147483647 h 862"/>
                <a:gd name="T58" fmla="*/ 2147483647 w 402"/>
                <a:gd name="T59" fmla="*/ 2147483647 h 862"/>
                <a:gd name="T60" fmla="*/ 2147483647 w 402"/>
                <a:gd name="T61" fmla="*/ 2147483647 h 862"/>
                <a:gd name="T62" fmla="*/ 2147483647 w 402"/>
                <a:gd name="T63" fmla="*/ 2147483647 h 862"/>
                <a:gd name="T64" fmla="*/ 2147483647 w 402"/>
                <a:gd name="T65" fmla="*/ 2147483647 h 862"/>
                <a:gd name="T66" fmla="*/ 2147483647 w 402"/>
                <a:gd name="T67" fmla="*/ 2147483647 h 862"/>
                <a:gd name="T68" fmla="*/ 2147483647 w 402"/>
                <a:gd name="T69" fmla="*/ 2147483647 h 862"/>
                <a:gd name="T70" fmla="*/ 2147483647 w 402"/>
                <a:gd name="T71" fmla="*/ 2147483647 h 862"/>
                <a:gd name="T72" fmla="*/ 2147483647 w 402"/>
                <a:gd name="T73" fmla="*/ 2147483647 h 862"/>
                <a:gd name="T74" fmla="*/ 2147483647 w 402"/>
                <a:gd name="T75" fmla="*/ 2147483647 h 862"/>
                <a:gd name="T76" fmla="*/ 2147483647 w 402"/>
                <a:gd name="T77" fmla="*/ 2147483647 h 862"/>
                <a:gd name="T78" fmla="*/ 2147483647 w 402"/>
                <a:gd name="T79" fmla="*/ 2147483647 h 862"/>
                <a:gd name="T80" fmla="*/ 2147483647 w 402"/>
                <a:gd name="T81" fmla="*/ 2147483647 h 862"/>
                <a:gd name="T82" fmla="*/ 2147483647 w 402"/>
                <a:gd name="T83" fmla="*/ 2147483647 h 862"/>
                <a:gd name="T84" fmla="*/ 2147483647 w 402"/>
                <a:gd name="T85" fmla="*/ 2147483647 h 862"/>
                <a:gd name="T86" fmla="*/ 2147483647 w 402"/>
                <a:gd name="T87" fmla="*/ 2147483647 h 862"/>
                <a:gd name="T88" fmla="*/ 2147483647 w 402"/>
                <a:gd name="T89" fmla="*/ 2147483647 h 862"/>
                <a:gd name="T90" fmla="*/ 2147483647 w 402"/>
                <a:gd name="T91" fmla="*/ 2147483647 h 862"/>
                <a:gd name="T92" fmla="*/ 2147483647 w 402"/>
                <a:gd name="T93" fmla="*/ 2147483647 h 862"/>
                <a:gd name="T94" fmla="*/ 2147483647 w 402"/>
                <a:gd name="T95" fmla="*/ 2147483647 h 862"/>
                <a:gd name="T96" fmla="*/ 2147483647 w 402"/>
                <a:gd name="T97" fmla="*/ 2147483647 h 862"/>
                <a:gd name="T98" fmla="*/ 2147483647 w 402"/>
                <a:gd name="T99" fmla="*/ 2147483647 h 862"/>
                <a:gd name="T100" fmla="*/ 2147483647 w 402"/>
                <a:gd name="T101" fmla="*/ 2147483647 h 862"/>
                <a:gd name="T102" fmla="*/ 2147483647 w 402"/>
                <a:gd name="T103" fmla="*/ 2147483647 h 862"/>
                <a:gd name="T104" fmla="*/ 2147483647 w 402"/>
                <a:gd name="T105" fmla="*/ 2147483647 h 862"/>
                <a:gd name="T106" fmla="*/ 2147483647 w 402"/>
                <a:gd name="T107" fmla="*/ 2147483647 h 862"/>
                <a:gd name="T108" fmla="*/ 2147483647 w 402"/>
                <a:gd name="T109" fmla="*/ 0 h 862"/>
                <a:gd name="T110" fmla="*/ 0 w 402"/>
                <a:gd name="T111" fmla="*/ 0 h 8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02"/>
                <a:gd name="T169" fmla="*/ 0 h 862"/>
                <a:gd name="T170" fmla="*/ 402 w 402"/>
                <a:gd name="T171" fmla="*/ 862 h 8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02" h="862">
                  <a:moveTo>
                    <a:pt x="0" y="0"/>
                  </a:moveTo>
                  <a:lnTo>
                    <a:pt x="0" y="606"/>
                  </a:lnTo>
                  <a:lnTo>
                    <a:pt x="2" y="638"/>
                  </a:lnTo>
                  <a:lnTo>
                    <a:pt x="4" y="664"/>
                  </a:lnTo>
                  <a:lnTo>
                    <a:pt x="6" y="690"/>
                  </a:lnTo>
                  <a:lnTo>
                    <a:pt x="12" y="714"/>
                  </a:lnTo>
                  <a:lnTo>
                    <a:pt x="18" y="736"/>
                  </a:lnTo>
                  <a:lnTo>
                    <a:pt x="26" y="756"/>
                  </a:lnTo>
                  <a:lnTo>
                    <a:pt x="36" y="774"/>
                  </a:lnTo>
                  <a:lnTo>
                    <a:pt x="46" y="790"/>
                  </a:lnTo>
                  <a:lnTo>
                    <a:pt x="60" y="808"/>
                  </a:lnTo>
                  <a:lnTo>
                    <a:pt x="78" y="822"/>
                  </a:lnTo>
                  <a:lnTo>
                    <a:pt x="98" y="834"/>
                  </a:lnTo>
                  <a:lnTo>
                    <a:pt x="118" y="844"/>
                  </a:lnTo>
                  <a:lnTo>
                    <a:pt x="142" y="852"/>
                  </a:lnTo>
                  <a:lnTo>
                    <a:pt x="168" y="858"/>
                  </a:lnTo>
                  <a:lnTo>
                    <a:pt x="196" y="862"/>
                  </a:lnTo>
                  <a:lnTo>
                    <a:pt x="228" y="862"/>
                  </a:lnTo>
                  <a:lnTo>
                    <a:pt x="254" y="862"/>
                  </a:lnTo>
                  <a:lnTo>
                    <a:pt x="278" y="860"/>
                  </a:lnTo>
                  <a:lnTo>
                    <a:pt x="326" y="854"/>
                  </a:lnTo>
                  <a:lnTo>
                    <a:pt x="368" y="844"/>
                  </a:lnTo>
                  <a:lnTo>
                    <a:pt x="402" y="836"/>
                  </a:lnTo>
                  <a:lnTo>
                    <a:pt x="402" y="668"/>
                  </a:lnTo>
                  <a:lnTo>
                    <a:pt x="376" y="674"/>
                  </a:lnTo>
                  <a:lnTo>
                    <a:pt x="338" y="682"/>
                  </a:lnTo>
                  <a:lnTo>
                    <a:pt x="298" y="688"/>
                  </a:lnTo>
                  <a:lnTo>
                    <a:pt x="262" y="690"/>
                  </a:lnTo>
                  <a:lnTo>
                    <a:pt x="242" y="688"/>
                  </a:lnTo>
                  <a:lnTo>
                    <a:pt x="226" y="686"/>
                  </a:lnTo>
                  <a:lnTo>
                    <a:pt x="214" y="680"/>
                  </a:lnTo>
                  <a:lnTo>
                    <a:pt x="204" y="672"/>
                  </a:lnTo>
                  <a:lnTo>
                    <a:pt x="198" y="666"/>
                  </a:lnTo>
                  <a:lnTo>
                    <a:pt x="194" y="658"/>
                  </a:lnTo>
                  <a:lnTo>
                    <a:pt x="190" y="648"/>
                  </a:lnTo>
                  <a:lnTo>
                    <a:pt x="188" y="640"/>
                  </a:lnTo>
                  <a:lnTo>
                    <a:pt x="186" y="618"/>
                  </a:lnTo>
                  <a:lnTo>
                    <a:pt x="186" y="598"/>
                  </a:lnTo>
                  <a:lnTo>
                    <a:pt x="186" y="302"/>
                  </a:lnTo>
                  <a:lnTo>
                    <a:pt x="244" y="302"/>
                  </a:lnTo>
                  <a:lnTo>
                    <a:pt x="302" y="306"/>
                  </a:lnTo>
                  <a:lnTo>
                    <a:pt x="358" y="308"/>
                  </a:lnTo>
                  <a:lnTo>
                    <a:pt x="402" y="312"/>
                  </a:lnTo>
                  <a:lnTo>
                    <a:pt x="402" y="148"/>
                  </a:lnTo>
                  <a:lnTo>
                    <a:pt x="186" y="148"/>
                  </a:lnTo>
                  <a:lnTo>
                    <a:pt x="18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99">
              <a:extLst>
                <a:ext uri="{FF2B5EF4-FFF2-40B4-BE49-F238E27FC236}">
                  <a16:creationId xmlns:a16="http://schemas.microsoft.com/office/drawing/2014/main" id="{6CFB47E2-14FA-A202-952B-D8BEBAF9D6D8}"/>
                </a:ext>
              </a:extLst>
            </p:cNvPr>
            <p:cNvSpPr>
              <a:spLocks/>
            </p:cNvSpPr>
            <p:nvPr/>
          </p:nvSpPr>
          <p:spPr bwMode="auto">
            <a:xfrm>
              <a:off x="5295234" y="5009983"/>
              <a:ext cx="538176" cy="693020"/>
            </a:xfrm>
            <a:custGeom>
              <a:avLst/>
              <a:gdLst>
                <a:gd name="T0" fmla="*/ 2147483647 w 570"/>
                <a:gd name="T1" fmla="*/ 2147483647 h 734"/>
                <a:gd name="T2" fmla="*/ 2147483647 w 570"/>
                <a:gd name="T3" fmla="*/ 2147483647 h 734"/>
                <a:gd name="T4" fmla="*/ 2147483647 w 570"/>
                <a:gd name="T5" fmla="*/ 2147483647 h 734"/>
                <a:gd name="T6" fmla="*/ 2147483647 w 570"/>
                <a:gd name="T7" fmla="*/ 2147483647 h 734"/>
                <a:gd name="T8" fmla="*/ 2147483647 w 570"/>
                <a:gd name="T9" fmla="*/ 2147483647 h 734"/>
                <a:gd name="T10" fmla="*/ 2147483647 w 570"/>
                <a:gd name="T11" fmla="*/ 2147483647 h 734"/>
                <a:gd name="T12" fmla="*/ 2147483647 w 570"/>
                <a:gd name="T13" fmla="*/ 2147483647 h 734"/>
                <a:gd name="T14" fmla="*/ 2147483647 w 570"/>
                <a:gd name="T15" fmla="*/ 2147483647 h 734"/>
                <a:gd name="T16" fmla="*/ 2147483647 w 570"/>
                <a:gd name="T17" fmla="*/ 2147483647 h 734"/>
                <a:gd name="T18" fmla="*/ 2147483647 w 570"/>
                <a:gd name="T19" fmla="*/ 2147483647 h 734"/>
                <a:gd name="T20" fmla="*/ 2147483647 w 570"/>
                <a:gd name="T21" fmla="*/ 2147483647 h 734"/>
                <a:gd name="T22" fmla="*/ 2147483647 w 570"/>
                <a:gd name="T23" fmla="*/ 2147483647 h 734"/>
                <a:gd name="T24" fmla="*/ 2147483647 w 570"/>
                <a:gd name="T25" fmla="*/ 2147483647 h 734"/>
                <a:gd name="T26" fmla="*/ 2147483647 w 570"/>
                <a:gd name="T27" fmla="*/ 2147483647 h 734"/>
                <a:gd name="T28" fmla="*/ 2147483647 w 570"/>
                <a:gd name="T29" fmla="*/ 2147483647 h 734"/>
                <a:gd name="T30" fmla="*/ 2147483647 w 570"/>
                <a:gd name="T31" fmla="*/ 2147483647 h 734"/>
                <a:gd name="T32" fmla="*/ 2147483647 w 570"/>
                <a:gd name="T33" fmla="*/ 0 h 734"/>
                <a:gd name="T34" fmla="*/ 2147483647 w 570"/>
                <a:gd name="T35" fmla="*/ 2147483647 h 734"/>
                <a:gd name="T36" fmla="*/ 2147483647 w 570"/>
                <a:gd name="T37" fmla="*/ 2147483647 h 734"/>
                <a:gd name="T38" fmla="*/ 2147483647 w 570"/>
                <a:gd name="T39" fmla="*/ 2147483647 h 734"/>
                <a:gd name="T40" fmla="*/ 2147483647 w 570"/>
                <a:gd name="T41" fmla="*/ 2147483647 h 734"/>
                <a:gd name="T42" fmla="*/ 2147483647 w 570"/>
                <a:gd name="T43" fmla="*/ 2147483647 h 734"/>
                <a:gd name="T44" fmla="*/ 0 w 570"/>
                <a:gd name="T45" fmla="*/ 2147483647 h 734"/>
                <a:gd name="T46" fmla="*/ 2147483647 w 570"/>
                <a:gd name="T47" fmla="*/ 2147483647 h 734"/>
                <a:gd name="T48" fmla="*/ 2147483647 w 570"/>
                <a:gd name="T49" fmla="*/ 2147483647 h 734"/>
                <a:gd name="T50" fmla="*/ 2147483647 w 570"/>
                <a:gd name="T51" fmla="*/ 2147483647 h 734"/>
                <a:gd name="T52" fmla="*/ 2147483647 w 570"/>
                <a:gd name="T53" fmla="*/ 2147483647 h 734"/>
                <a:gd name="T54" fmla="*/ 2147483647 w 570"/>
                <a:gd name="T55" fmla="*/ 2147483647 h 734"/>
                <a:gd name="T56" fmla="*/ 2147483647 w 570"/>
                <a:gd name="T57" fmla="*/ 2147483647 h 734"/>
                <a:gd name="T58" fmla="*/ 2147483647 w 570"/>
                <a:gd name="T59" fmla="*/ 2147483647 h 734"/>
                <a:gd name="T60" fmla="*/ 2147483647 w 570"/>
                <a:gd name="T61" fmla="*/ 2147483647 h 734"/>
                <a:gd name="T62" fmla="*/ 2147483647 w 570"/>
                <a:gd name="T63" fmla="*/ 2147483647 h 734"/>
                <a:gd name="T64" fmla="*/ 2147483647 w 570"/>
                <a:gd name="T65" fmla="*/ 2147483647 h 734"/>
                <a:gd name="T66" fmla="*/ 2147483647 w 570"/>
                <a:gd name="T67" fmla="*/ 2147483647 h 734"/>
                <a:gd name="T68" fmla="*/ 2147483647 w 570"/>
                <a:gd name="T69" fmla="*/ 2147483647 h 734"/>
                <a:gd name="T70" fmla="*/ 2147483647 w 570"/>
                <a:gd name="T71" fmla="*/ 2147483647 h 734"/>
                <a:gd name="T72" fmla="*/ 2147483647 w 570"/>
                <a:gd name="T73" fmla="*/ 2147483647 h 734"/>
                <a:gd name="T74" fmla="*/ 2147483647 w 570"/>
                <a:gd name="T75" fmla="*/ 2147483647 h 734"/>
                <a:gd name="T76" fmla="*/ 2147483647 w 570"/>
                <a:gd name="T77" fmla="*/ 2147483647 h 734"/>
                <a:gd name="T78" fmla="*/ 2147483647 w 570"/>
                <a:gd name="T79" fmla="*/ 2147483647 h 734"/>
                <a:gd name="T80" fmla="*/ 2147483647 w 570"/>
                <a:gd name="T81" fmla="*/ 2147483647 h 734"/>
                <a:gd name="T82" fmla="*/ 2147483647 w 570"/>
                <a:gd name="T83" fmla="*/ 2147483647 h 734"/>
                <a:gd name="T84" fmla="*/ 2147483647 w 570"/>
                <a:gd name="T85" fmla="*/ 2147483647 h 734"/>
                <a:gd name="T86" fmla="*/ 2147483647 w 570"/>
                <a:gd name="T87" fmla="*/ 2147483647 h 734"/>
                <a:gd name="T88" fmla="*/ 2147483647 w 570"/>
                <a:gd name="T89" fmla="*/ 2147483647 h 734"/>
                <a:gd name="T90" fmla="*/ 2147483647 w 570"/>
                <a:gd name="T91" fmla="*/ 2147483647 h 734"/>
                <a:gd name="T92" fmla="*/ 2147483647 w 570"/>
                <a:gd name="T93" fmla="*/ 2147483647 h 734"/>
                <a:gd name="T94" fmla="*/ 2147483647 w 570"/>
                <a:gd name="T95" fmla="*/ 2147483647 h 734"/>
                <a:gd name="T96" fmla="*/ 2147483647 w 570"/>
                <a:gd name="T97" fmla="*/ 2147483647 h 7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734"/>
                <a:gd name="T149" fmla="*/ 570 w 570"/>
                <a:gd name="T150" fmla="*/ 734 h 7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734">
                  <a:moveTo>
                    <a:pt x="536" y="378"/>
                  </a:moveTo>
                  <a:lnTo>
                    <a:pt x="536" y="378"/>
                  </a:lnTo>
                  <a:lnTo>
                    <a:pt x="520" y="360"/>
                  </a:lnTo>
                  <a:lnTo>
                    <a:pt x="504" y="344"/>
                  </a:lnTo>
                  <a:lnTo>
                    <a:pt x="484" y="330"/>
                  </a:lnTo>
                  <a:lnTo>
                    <a:pt x="460" y="318"/>
                  </a:lnTo>
                  <a:lnTo>
                    <a:pt x="436" y="306"/>
                  </a:lnTo>
                  <a:lnTo>
                    <a:pt x="406" y="296"/>
                  </a:lnTo>
                  <a:lnTo>
                    <a:pt x="372" y="288"/>
                  </a:lnTo>
                  <a:lnTo>
                    <a:pt x="336" y="280"/>
                  </a:lnTo>
                  <a:lnTo>
                    <a:pt x="302" y="274"/>
                  </a:lnTo>
                  <a:lnTo>
                    <a:pt x="268" y="266"/>
                  </a:lnTo>
                  <a:lnTo>
                    <a:pt x="236" y="258"/>
                  </a:lnTo>
                  <a:lnTo>
                    <a:pt x="222" y="252"/>
                  </a:lnTo>
                  <a:lnTo>
                    <a:pt x="210" y="246"/>
                  </a:lnTo>
                  <a:lnTo>
                    <a:pt x="200" y="240"/>
                  </a:lnTo>
                  <a:lnTo>
                    <a:pt x="194" y="232"/>
                  </a:lnTo>
                  <a:lnTo>
                    <a:pt x="190" y="224"/>
                  </a:lnTo>
                  <a:lnTo>
                    <a:pt x="188" y="216"/>
                  </a:lnTo>
                  <a:lnTo>
                    <a:pt x="190" y="206"/>
                  </a:lnTo>
                  <a:lnTo>
                    <a:pt x="194" y="198"/>
                  </a:lnTo>
                  <a:lnTo>
                    <a:pt x="200" y="190"/>
                  </a:lnTo>
                  <a:lnTo>
                    <a:pt x="210" y="186"/>
                  </a:lnTo>
                  <a:lnTo>
                    <a:pt x="220" y="180"/>
                  </a:lnTo>
                  <a:lnTo>
                    <a:pt x="234" y="176"/>
                  </a:lnTo>
                  <a:lnTo>
                    <a:pt x="250" y="172"/>
                  </a:lnTo>
                  <a:lnTo>
                    <a:pt x="268" y="170"/>
                  </a:lnTo>
                  <a:lnTo>
                    <a:pt x="286" y="170"/>
                  </a:lnTo>
                  <a:lnTo>
                    <a:pt x="310" y="170"/>
                  </a:lnTo>
                  <a:lnTo>
                    <a:pt x="334" y="172"/>
                  </a:lnTo>
                  <a:lnTo>
                    <a:pt x="360" y="176"/>
                  </a:lnTo>
                  <a:lnTo>
                    <a:pt x="414" y="188"/>
                  </a:lnTo>
                  <a:lnTo>
                    <a:pt x="466" y="204"/>
                  </a:lnTo>
                  <a:lnTo>
                    <a:pt x="508" y="218"/>
                  </a:lnTo>
                  <a:lnTo>
                    <a:pt x="536" y="228"/>
                  </a:lnTo>
                  <a:lnTo>
                    <a:pt x="536" y="58"/>
                  </a:lnTo>
                  <a:lnTo>
                    <a:pt x="504" y="44"/>
                  </a:lnTo>
                  <a:lnTo>
                    <a:pt x="474" y="32"/>
                  </a:lnTo>
                  <a:lnTo>
                    <a:pt x="442" y="22"/>
                  </a:lnTo>
                  <a:lnTo>
                    <a:pt x="412" y="14"/>
                  </a:lnTo>
                  <a:lnTo>
                    <a:pt x="382" y="8"/>
                  </a:lnTo>
                  <a:lnTo>
                    <a:pt x="350" y="4"/>
                  </a:lnTo>
                  <a:lnTo>
                    <a:pt x="320" y="2"/>
                  </a:lnTo>
                  <a:lnTo>
                    <a:pt x="288" y="0"/>
                  </a:lnTo>
                  <a:lnTo>
                    <a:pt x="258" y="2"/>
                  </a:lnTo>
                  <a:lnTo>
                    <a:pt x="230" y="6"/>
                  </a:lnTo>
                  <a:lnTo>
                    <a:pt x="202" y="10"/>
                  </a:lnTo>
                  <a:lnTo>
                    <a:pt x="176" y="18"/>
                  </a:lnTo>
                  <a:lnTo>
                    <a:pt x="152" y="26"/>
                  </a:lnTo>
                  <a:lnTo>
                    <a:pt x="130" y="36"/>
                  </a:lnTo>
                  <a:lnTo>
                    <a:pt x="108" y="48"/>
                  </a:lnTo>
                  <a:lnTo>
                    <a:pt x="88" y="62"/>
                  </a:lnTo>
                  <a:lnTo>
                    <a:pt x="68" y="78"/>
                  </a:lnTo>
                  <a:lnTo>
                    <a:pt x="52" y="94"/>
                  </a:lnTo>
                  <a:lnTo>
                    <a:pt x="38" y="114"/>
                  </a:lnTo>
                  <a:lnTo>
                    <a:pt x="24" y="134"/>
                  </a:lnTo>
                  <a:lnTo>
                    <a:pt x="16" y="156"/>
                  </a:lnTo>
                  <a:lnTo>
                    <a:pt x="8" y="180"/>
                  </a:lnTo>
                  <a:lnTo>
                    <a:pt x="2" y="204"/>
                  </a:lnTo>
                  <a:lnTo>
                    <a:pt x="0" y="228"/>
                  </a:lnTo>
                  <a:lnTo>
                    <a:pt x="0" y="250"/>
                  </a:lnTo>
                  <a:lnTo>
                    <a:pt x="2" y="270"/>
                  </a:lnTo>
                  <a:lnTo>
                    <a:pt x="6" y="290"/>
                  </a:lnTo>
                  <a:lnTo>
                    <a:pt x="12" y="308"/>
                  </a:lnTo>
                  <a:lnTo>
                    <a:pt x="18" y="324"/>
                  </a:lnTo>
                  <a:lnTo>
                    <a:pt x="28" y="340"/>
                  </a:lnTo>
                  <a:lnTo>
                    <a:pt x="40" y="354"/>
                  </a:lnTo>
                  <a:lnTo>
                    <a:pt x="54" y="368"/>
                  </a:lnTo>
                  <a:lnTo>
                    <a:pt x="68" y="382"/>
                  </a:lnTo>
                  <a:lnTo>
                    <a:pt x="86" y="394"/>
                  </a:lnTo>
                  <a:lnTo>
                    <a:pt x="106" y="406"/>
                  </a:lnTo>
                  <a:lnTo>
                    <a:pt x="128" y="416"/>
                  </a:lnTo>
                  <a:lnTo>
                    <a:pt x="152" y="424"/>
                  </a:lnTo>
                  <a:lnTo>
                    <a:pt x="178" y="432"/>
                  </a:lnTo>
                  <a:lnTo>
                    <a:pt x="206" y="440"/>
                  </a:lnTo>
                  <a:lnTo>
                    <a:pt x="236" y="446"/>
                  </a:lnTo>
                  <a:lnTo>
                    <a:pt x="294" y="460"/>
                  </a:lnTo>
                  <a:lnTo>
                    <a:pt x="322" y="466"/>
                  </a:lnTo>
                  <a:lnTo>
                    <a:pt x="344" y="472"/>
                  </a:lnTo>
                  <a:lnTo>
                    <a:pt x="358" y="480"/>
                  </a:lnTo>
                  <a:lnTo>
                    <a:pt x="368" y="490"/>
                  </a:lnTo>
                  <a:lnTo>
                    <a:pt x="376" y="500"/>
                  </a:lnTo>
                  <a:lnTo>
                    <a:pt x="378" y="512"/>
                  </a:lnTo>
                  <a:lnTo>
                    <a:pt x="376" y="524"/>
                  </a:lnTo>
                  <a:lnTo>
                    <a:pt x="370" y="534"/>
                  </a:lnTo>
                  <a:lnTo>
                    <a:pt x="362" y="544"/>
                  </a:lnTo>
                  <a:lnTo>
                    <a:pt x="350" y="550"/>
                  </a:lnTo>
                  <a:lnTo>
                    <a:pt x="336" y="554"/>
                  </a:lnTo>
                  <a:lnTo>
                    <a:pt x="322" y="558"/>
                  </a:lnTo>
                  <a:lnTo>
                    <a:pt x="292" y="560"/>
                  </a:lnTo>
                  <a:lnTo>
                    <a:pt x="262" y="560"/>
                  </a:lnTo>
                  <a:lnTo>
                    <a:pt x="234" y="558"/>
                  </a:lnTo>
                  <a:lnTo>
                    <a:pt x="198" y="554"/>
                  </a:lnTo>
                  <a:lnTo>
                    <a:pt x="164" y="546"/>
                  </a:lnTo>
                  <a:lnTo>
                    <a:pt x="130" y="540"/>
                  </a:lnTo>
                  <a:lnTo>
                    <a:pt x="100" y="530"/>
                  </a:lnTo>
                  <a:lnTo>
                    <a:pt x="48" y="514"/>
                  </a:lnTo>
                  <a:lnTo>
                    <a:pt x="14" y="500"/>
                  </a:lnTo>
                  <a:lnTo>
                    <a:pt x="14" y="672"/>
                  </a:lnTo>
                  <a:lnTo>
                    <a:pt x="36" y="684"/>
                  </a:lnTo>
                  <a:lnTo>
                    <a:pt x="62" y="694"/>
                  </a:lnTo>
                  <a:lnTo>
                    <a:pt x="90" y="706"/>
                  </a:lnTo>
                  <a:lnTo>
                    <a:pt x="120" y="714"/>
                  </a:lnTo>
                  <a:lnTo>
                    <a:pt x="154" y="722"/>
                  </a:lnTo>
                  <a:lnTo>
                    <a:pt x="190" y="728"/>
                  </a:lnTo>
                  <a:lnTo>
                    <a:pt x="226" y="732"/>
                  </a:lnTo>
                  <a:lnTo>
                    <a:pt x="266" y="734"/>
                  </a:lnTo>
                  <a:lnTo>
                    <a:pt x="312" y="730"/>
                  </a:lnTo>
                  <a:lnTo>
                    <a:pt x="336" y="728"/>
                  </a:lnTo>
                  <a:lnTo>
                    <a:pt x="360" y="724"/>
                  </a:lnTo>
                  <a:lnTo>
                    <a:pt x="384" y="718"/>
                  </a:lnTo>
                  <a:lnTo>
                    <a:pt x="408" y="712"/>
                  </a:lnTo>
                  <a:lnTo>
                    <a:pt x="430" y="704"/>
                  </a:lnTo>
                  <a:lnTo>
                    <a:pt x="452" y="694"/>
                  </a:lnTo>
                  <a:lnTo>
                    <a:pt x="472" y="682"/>
                  </a:lnTo>
                  <a:lnTo>
                    <a:pt x="492" y="668"/>
                  </a:lnTo>
                  <a:lnTo>
                    <a:pt x="508" y="652"/>
                  </a:lnTo>
                  <a:lnTo>
                    <a:pt x="524" y="632"/>
                  </a:lnTo>
                  <a:lnTo>
                    <a:pt x="538" y="612"/>
                  </a:lnTo>
                  <a:lnTo>
                    <a:pt x="550" y="588"/>
                  </a:lnTo>
                  <a:lnTo>
                    <a:pt x="560" y="562"/>
                  </a:lnTo>
                  <a:lnTo>
                    <a:pt x="566" y="534"/>
                  </a:lnTo>
                  <a:lnTo>
                    <a:pt x="570" y="512"/>
                  </a:lnTo>
                  <a:lnTo>
                    <a:pt x="570" y="490"/>
                  </a:lnTo>
                  <a:lnTo>
                    <a:pt x="568" y="470"/>
                  </a:lnTo>
                  <a:lnTo>
                    <a:pt x="566" y="450"/>
                  </a:lnTo>
                  <a:lnTo>
                    <a:pt x="562" y="430"/>
                  </a:lnTo>
                  <a:lnTo>
                    <a:pt x="554" y="412"/>
                  </a:lnTo>
                  <a:lnTo>
                    <a:pt x="546" y="394"/>
                  </a:lnTo>
                  <a:lnTo>
                    <a:pt x="536" y="3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Tree>
    <p:extLst>
      <p:ext uri="{BB962C8B-B14F-4D97-AF65-F5344CB8AC3E}">
        <p14:creationId xmlns:p14="http://schemas.microsoft.com/office/powerpoint/2010/main" val="3178682971"/>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リッチ">
    <p:spTree>
      <p:nvGrpSpPr>
        <p:cNvPr id="1" name=""/>
        <p:cNvGrpSpPr/>
        <p:nvPr/>
      </p:nvGrpSpPr>
      <p:grpSpPr>
        <a:xfrm>
          <a:off x="0" y="0"/>
          <a:ext cx="0" cy="0"/>
          <a:chOff x="0" y="0"/>
          <a:chExt cx="0" cy="0"/>
        </a:xfrm>
      </p:grpSpPr>
      <p:sp>
        <p:nvSpPr>
          <p:cNvPr id="2" name="タイトル 1"/>
          <p:cNvSpPr>
            <a:spLocks noGrp="1"/>
          </p:cNvSpPr>
          <p:nvPr>
            <p:ph type="title"/>
          </p:nvPr>
        </p:nvSpPr>
        <p:spPr>
          <a:xfrm>
            <a:off x="336060" y="1"/>
            <a:ext cx="11521833" cy="620713"/>
          </a:xfrm>
        </p:spPr>
        <p:txBody>
          <a:bodyPr/>
          <a:lstStyle>
            <a:lvl1pPr>
              <a:defRPr sz="2000" b="1"/>
            </a:lvl1pPr>
          </a:lstStyle>
          <a:p>
            <a:r>
              <a:rPr lang="ja-JP" altLang="en-US"/>
              <a:t>マスター タイトルの書式設定</a:t>
            </a:r>
          </a:p>
        </p:txBody>
      </p:sp>
      <p:sp>
        <p:nvSpPr>
          <p:cNvPr id="3" name="コンテンツ プレースホルダー 2"/>
          <p:cNvSpPr>
            <a:spLocks noGrp="1"/>
          </p:cNvSpPr>
          <p:nvPr>
            <p:ph idx="1"/>
          </p:nvPr>
        </p:nvSpPr>
        <p:spPr/>
        <p:txBody>
          <a:bodyPr/>
          <a:lstStyle>
            <a:lvl1pPr marL="0" indent="0">
              <a:defRPr sz="1600" b="1"/>
            </a:lvl1pPr>
          </a:lstStyle>
          <a:p>
            <a:pPr lvl="0"/>
            <a:r>
              <a:rPr lang="ja-JP" altLang="en-US"/>
              <a:t>マスター テキストの書式設定</a:t>
            </a:r>
          </a:p>
        </p:txBody>
      </p:sp>
      <p:sp>
        <p:nvSpPr>
          <p:cNvPr id="4" name="正方形/長方形 3">
            <a:extLst>
              <a:ext uri="{FF2B5EF4-FFF2-40B4-BE49-F238E27FC236}">
                <a16:creationId xmlns:a16="http://schemas.microsoft.com/office/drawing/2014/main" id="{658E2F1D-98AD-4BDE-96A6-1EB9B83B97D8}"/>
              </a:ext>
            </a:extLst>
          </p:cNvPr>
          <p:cNvSpPr/>
          <p:nvPr userDrawn="1"/>
        </p:nvSpPr>
        <p:spPr>
          <a:xfrm>
            <a:off x="0" y="0"/>
            <a:ext cx="246572" cy="4765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Tree>
    <p:extLst>
      <p:ext uri="{BB962C8B-B14F-4D97-AF65-F5344CB8AC3E}">
        <p14:creationId xmlns:p14="http://schemas.microsoft.com/office/powerpoint/2010/main" val="1391758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3_基本03Cのみ">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5ECD40D9-F04A-2B5E-E201-DA6BE595B3F8}"/>
              </a:ext>
            </a:extLst>
          </p:cNvPr>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96000" y="6594688"/>
            <a:ext cx="1332352" cy="86090"/>
          </a:xfrm>
          <a:prstGeom prst="rect">
            <a:avLst/>
          </a:prstGeom>
        </p:spPr>
      </p:pic>
    </p:spTree>
    <p:extLst>
      <p:ext uri="{BB962C8B-B14F-4D97-AF65-F5344CB8AC3E}">
        <p14:creationId xmlns:p14="http://schemas.microsoft.com/office/powerpoint/2010/main" val="2000449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1_表紙_白1">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7719FB67-BBD0-0724-832D-A1B2ABE16850}"/>
              </a:ext>
            </a:extLst>
          </p:cNvPr>
          <p:cNvSpPr>
            <a:spLocks noGrp="1"/>
          </p:cNvSpPr>
          <p:nvPr>
            <p:ph type="body" sz="quarter" idx="14" hasCustomPrompt="1"/>
          </p:nvPr>
        </p:nvSpPr>
        <p:spPr>
          <a:xfrm>
            <a:off x="874712" y="1004247"/>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クライアント名</a:t>
            </a:r>
            <a:r>
              <a:rPr kumimoji="1" lang="en-US" altLang="ja-JP"/>
              <a:t>] </a:t>
            </a:r>
            <a:r>
              <a:rPr kumimoji="1" lang="ja-JP" altLang="en-US"/>
              <a:t>御中</a:t>
            </a:r>
            <a:endParaRPr kumimoji="1" lang="en-US" altLang="ja-JP"/>
          </a:p>
        </p:txBody>
      </p:sp>
      <p:sp>
        <p:nvSpPr>
          <p:cNvPr id="8" name="テキスト プレースホルダー 7">
            <a:extLst>
              <a:ext uri="{FF2B5EF4-FFF2-40B4-BE49-F238E27FC236}">
                <a16:creationId xmlns:a16="http://schemas.microsoft.com/office/drawing/2014/main" id="{82CD2F74-6652-B649-7BEC-53E125848530}"/>
              </a:ext>
            </a:extLst>
          </p:cNvPr>
          <p:cNvSpPr>
            <a:spLocks noGrp="1"/>
          </p:cNvSpPr>
          <p:nvPr>
            <p:ph type="body" sz="quarter" idx="15" hasCustomPrompt="1"/>
          </p:nvPr>
        </p:nvSpPr>
        <p:spPr>
          <a:xfrm>
            <a:off x="874710" y="2701925"/>
            <a:ext cx="10378728" cy="720725"/>
          </a:xfrm>
          <a:prstGeom prst="rect">
            <a:avLst/>
          </a:prstGeom>
        </p:spPr>
        <p:txBody>
          <a:bodyPr anchor="b"/>
          <a:lstStyle>
            <a:lvl1pPr marL="0" indent="0">
              <a:buNone/>
              <a:defRPr sz="4000" b="1"/>
            </a:lvl1pPr>
          </a:lstStyle>
          <a:p>
            <a:pPr lvl="0"/>
            <a:r>
              <a:rPr kumimoji="1" lang="en-US" altLang="ja-JP"/>
              <a:t>[</a:t>
            </a:r>
            <a:r>
              <a:rPr kumimoji="1" lang="ja-JP" altLang="en-US"/>
              <a:t>プレゼンタイトル</a:t>
            </a:r>
            <a:r>
              <a:rPr kumimoji="1" lang="en-US" altLang="ja-JP"/>
              <a:t>]</a:t>
            </a:r>
            <a:endParaRPr kumimoji="1" lang="ja-JP" altLang="en-US"/>
          </a:p>
        </p:txBody>
      </p:sp>
      <p:sp>
        <p:nvSpPr>
          <p:cNvPr id="10" name="テキスト プレースホルダー 4">
            <a:extLst>
              <a:ext uri="{FF2B5EF4-FFF2-40B4-BE49-F238E27FC236}">
                <a16:creationId xmlns:a16="http://schemas.microsoft.com/office/drawing/2014/main" id="{72882FEE-3300-47D4-3933-9B0FC7252B2F}"/>
              </a:ext>
            </a:extLst>
          </p:cNvPr>
          <p:cNvSpPr>
            <a:spLocks noGrp="1"/>
          </p:cNvSpPr>
          <p:nvPr>
            <p:ph type="body" sz="quarter" idx="17" hasCustomPrompt="1"/>
          </p:nvPr>
        </p:nvSpPr>
        <p:spPr>
          <a:xfrm>
            <a:off x="874712" y="342900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20XX.XX.XX</a:t>
            </a:r>
          </a:p>
        </p:txBody>
      </p:sp>
      <p:sp>
        <p:nvSpPr>
          <p:cNvPr id="13" name="AutoShape 6">
            <a:extLst>
              <a:ext uri="{FF2B5EF4-FFF2-40B4-BE49-F238E27FC236}">
                <a16:creationId xmlns:a16="http://schemas.microsoft.com/office/drawing/2014/main" id="{5B9E5A99-BD23-D2CE-A52C-8A92452C392C}"/>
              </a:ext>
            </a:extLst>
          </p:cNvPr>
          <p:cNvSpPr/>
          <p:nvPr userDrawn="1"/>
        </p:nvSpPr>
        <p:spPr>
          <a:xfrm>
            <a:off x="7996463" y="5703190"/>
            <a:ext cx="3900632" cy="15625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a:noFill/>
            <a:prstDash val="solid"/>
          </a:ln>
        </p:spPr>
        <p:txBody>
          <a:bodyPr vert="horz" wrap="square" lIns="17992" tIns="17992" rIns="17992" bIns="17992" anchor="ctr" anchorCtr="1" compatLnSpc="1"/>
          <a:lstStyle/>
          <a:p>
            <a:pPr marL="0" marR="0" lvl="0" indent="0" algn="ctr" defTabSz="609463" rtl="0" fontAlgn="auto" hangingPunct="1">
              <a:lnSpc>
                <a:spcPct val="110000"/>
              </a:lnSpc>
              <a:spcBef>
                <a:spcPts val="200"/>
              </a:spcBef>
              <a:spcAft>
                <a:spcPts val="0"/>
              </a:spcAft>
              <a:buNone/>
              <a:tabLst>
                <a:tab pos="57137" algn="l"/>
              </a:tabLst>
              <a:defRPr sz="1800" b="0" i="0" u="none" strike="noStrike" kern="0" cap="none" spc="0" baseline="0">
                <a:solidFill>
                  <a:srgbClr val="000000"/>
                </a:solidFill>
                <a:uFillTx/>
              </a:defRPr>
            </a:pPr>
            <a:endParaRPr lang="en-US" altLang="ja-JP" sz="800" b="0" i="0" u="none" strike="noStrike" kern="0" cap="none" spc="0" baseline="0">
              <a:solidFill>
                <a:schemeClr val="tx1"/>
              </a:solidFill>
              <a:uFillTx/>
              <a:latin typeface="+mn-ea"/>
              <a:ea typeface="+mn-ea"/>
            </a:endParaRPr>
          </a:p>
        </p:txBody>
      </p:sp>
      <p:pic>
        <p:nvPicPr>
          <p:cNvPr id="14" name="Picture 28" descr="ロゴ規定">
            <a:extLst>
              <a:ext uri="{FF2B5EF4-FFF2-40B4-BE49-F238E27FC236}">
                <a16:creationId xmlns:a16="http://schemas.microsoft.com/office/drawing/2014/main" id="{AE00D6E5-2E99-929A-B8C7-7DB6F91CBE37}"/>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85667" y="4069640"/>
            <a:ext cx="3013713" cy="38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a:extLst>
              <a:ext uri="{FF2B5EF4-FFF2-40B4-BE49-F238E27FC236}">
                <a16:creationId xmlns:a16="http://schemas.microsoft.com/office/drawing/2014/main" id="{EAB4C840-03D3-CEAC-13B2-F744BFFAA942}"/>
              </a:ext>
            </a:extLst>
          </p:cNvPr>
          <p:cNvSpPr/>
          <p:nvPr userDrawn="1"/>
        </p:nvSpPr>
        <p:spPr>
          <a:xfrm>
            <a:off x="10893020" y="6407748"/>
            <a:ext cx="908263" cy="38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nvGrpSpPr>
          <p:cNvPr id="11" name="グループ化 10">
            <a:extLst>
              <a:ext uri="{FF2B5EF4-FFF2-40B4-BE49-F238E27FC236}">
                <a16:creationId xmlns:a16="http://schemas.microsoft.com/office/drawing/2014/main" id="{ABD226F4-2D96-9381-9C39-E601DFF7DCA1}"/>
              </a:ext>
            </a:extLst>
          </p:cNvPr>
          <p:cNvGrpSpPr/>
          <p:nvPr userDrawn="1"/>
        </p:nvGrpSpPr>
        <p:grpSpPr>
          <a:xfrm>
            <a:off x="876000" y="6205358"/>
            <a:ext cx="10440000" cy="330645"/>
            <a:chOff x="874711" y="6205358"/>
            <a:chExt cx="10841038" cy="330645"/>
          </a:xfrm>
        </p:grpSpPr>
        <p:sp>
          <p:nvSpPr>
            <p:cNvPr id="12" name="AutoShape 4">
              <a:extLst>
                <a:ext uri="{FF2B5EF4-FFF2-40B4-BE49-F238E27FC236}">
                  <a16:creationId xmlns:a16="http://schemas.microsoft.com/office/drawing/2014/main" id="{F6D54DAE-69EE-20D5-8FAD-3310194AF284}"/>
                </a:ext>
              </a:extLst>
            </p:cNvPr>
            <p:cNvSpPr/>
            <p:nvPr userDrawn="1"/>
          </p:nvSpPr>
          <p:spPr>
            <a:xfrm>
              <a:off x="874711" y="6243458"/>
              <a:ext cx="10841038" cy="292545"/>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a:noFill/>
              <a:prstDash val="solid"/>
            </a:ln>
          </p:spPr>
          <p:txBody>
            <a:bodyPr vert="horz" wrap="square" lIns="53990" tIns="17992" rIns="53990" bIns="17992" anchor="ctr" anchorCtr="0" compatLnSpc="1"/>
            <a:lstStyle/>
            <a:p>
              <a:pPr marL="0" marR="0" lvl="0" indent="0" algn="l" defTabSz="609463" rtl="0" fontAlgn="auto" hangingPunct="1">
                <a:lnSpc>
                  <a:spcPct val="110000"/>
                </a:lnSpc>
                <a:spcBef>
                  <a:spcPts val="0"/>
                </a:spcBef>
                <a:spcAft>
                  <a:spcPts val="0"/>
                </a:spcAft>
                <a:buNone/>
                <a:tabLst>
                  <a:tab pos="57137" algn="l"/>
                </a:tabLst>
                <a:defRPr sz="1800" b="0" i="0" u="none" strike="noStrike" kern="0" cap="none" spc="0" baseline="0">
                  <a:solidFill>
                    <a:srgbClr val="000000"/>
                  </a:solidFill>
                  <a:uFillTx/>
                </a:defRPr>
              </a:pPr>
              <a:r>
                <a:rPr lang="en-US" altLang="ja-JP" sz="800" b="0" i="0" u="none" strike="noStrike" kern="0" cap="none" spc="0" baseline="0">
                  <a:solidFill>
                    <a:schemeClr val="tx1">
                      <a:lumMod val="50000"/>
                      <a:lumOff val="50000"/>
                    </a:schemeClr>
                  </a:solidFill>
                  <a:uFillTx/>
                  <a:latin typeface="+mn-ea"/>
                  <a:ea typeface="+mn-ea"/>
                  <a:cs typeface="メイリオ" panose="020B0604030504040204" pitchFamily="50" charset="-128"/>
                </a:rPr>
                <a:t>©2024 Dentsu  Inc. &amp; DENTSU CONSULTING INC. All Rights reserved. | </a:t>
              </a:r>
              <a:r>
                <a:rPr lang="ja-JP" altLang="en-US" sz="800" b="0" i="0" u="none" strike="noStrike" kern="0" cap="none" spc="0" baseline="0">
                  <a:solidFill>
                    <a:schemeClr val="tx1">
                      <a:lumMod val="50000"/>
                      <a:lumOff val="50000"/>
                    </a:schemeClr>
                  </a:solidFill>
                  <a:uFillTx/>
                  <a:latin typeface="+mn-ea"/>
                  <a:ea typeface="+mn-ea"/>
                  <a:cs typeface="メイリオ" panose="020B0604030504040204" pitchFamily="50" charset="-128"/>
                </a:rPr>
                <a:t>この資料には、弊社に帰属する企業秘密および極秘情報が含まれています。本資料は貴社社内関係者のみによって使用されるものとし、本資料のいかなる部分についても、株式会社電通および株式会社電通コンサルティングの書面による承諾を得ずに、回覧・引用・複製、あるいは貴社外部に配布してはならないものとします。</a:t>
              </a:r>
            </a:p>
          </p:txBody>
        </p:sp>
        <p:cxnSp>
          <p:nvCxnSpPr>
            <p:cNvPr id="4" name="直線コネクタ 3">
              <a:extLst>
                <a:ext uri="{FF2B5EF4-FFF2-40B4-BE49-F238E27FC236}">
                  <a16:creationId xmlns:a16="http://schemas.microsoft.com/office/drawing/2014/main" id="{842B7042-5747-7FD4-E2E2-6A6E427BD764}"/>
                </a:ext>
              </a:extLst>
            </p:cNvPr>
            <p:cNvCxnSpPr>
              <a:cxnSpLocks/>
            </p:cNvCxnSpPr>
            <p:nvPr userDrawn="1"/>
          </p:nvCxnSpPr>
          <p:spPr>
            <a:xfrm>
              <a:off x="874711" y="6205358"/>
              <a:ext cx="1084103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3" name="Picture 40">
            <a:extLst>
              <a:ext uri="{FF2B5EF4-FFF2-40B4-BE49-F238E27FC236}">
                <a16:creationId xmlns:a16="http://schemas.microsoft.com/office/drawing/2014/main" id="{5506FC9C-F1BF-F64E-1B6B-9EF8EF14715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b="26366"/>
          <a:stretch>
            <a:fillRect/>
          </a:stretch>
        </p:blipFill>
        <p:spPr bwMode="auto">
          <a:xfrm>
            <a:off x="857822" y="4106522"/>
            <a:ext cx="128659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25642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1_表紙_白2">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7719FB67-BBD0-0724-832D-A1B2ABE16850}"/>
              </a:ext>
            </a:extLst>
          </p:cNvPr>
          <p:cNvSpPr>
            <a:spLocks noGrp="1"/>
          </p:cNvSpPr>
          <p:nvPr>
            <p:ph type="body" sz="quarter" idx="14" hasCustomPrompt="1"/>
          </p:nvPr>
        </p:nvSpPr>
        <p:spPr>
          <a:xfrm>
            <a:off x="874712" y="1004247"/>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クライアント名</a:t>
            </a:r>
            <a:r>
              <a:rPr kumimoji="1" lang="en-US" altLang="ja-JP"/>
              <a:t>] </a:t>
            </a:r>
            <a:r>
              <a:rPr kumimoji="1" lang="ja-JP" altLang="en-US"/>
              <a:t>御中</a:t>
            </a:r>
            <a:endParaRPr kumimoji="1" lang="en-US" altLang="ja-JP"/>
          </a:p>
        </p:txBody>
      </p:sp>
      <p:sp>
        <p:nvSpPr>
          <p:cNvPr id="8" name="テキスト プレースホルダー 7">
            <a:extLst>
              <a:ext uri="{FF2B5EF4-FFF2-40B4-BE49-F238E27FC236}">
                <a16:creationId xmlns:a16="http://schemas.microsoft.com/office/drawing/2014/main" id="{82CD2F74-6652-B649-7BEC-53E125848530}"/>
              </a:ext>
            </a:extLst>
          </p:cNvPr>
          <p:cNvSpPr>
            <a:spLocks noGrp="1"/>
          </p:cNvSpPr>
          <p:nvPr>
            <p:ph type="body" sz="quarter" idx="15" hasCustomPrompt="1"/>
          </p:nvPr>
        </p:nvSpPr>
        <p:spPr>
          <a:xfrm>
            <a:off x="874711" y="2701925"/>
            <a:ext cx="10378800" cy="720725"/>
          </a:xfrm>
          <a:prstGeom prst="rect">
            <a:avLst/>
          </a:prstGeom>
        </p:spPr>
        <p:txBody>
          <a:bodyPr anchor="b"/>
          <a:lstStyle>
            <a:lvl1pPr marL="0" indent="0">
              <a:buNone/>
              <a:defRPr sz="4000" b="1"/>
            </a:lvl1pPr>
          </a:lstStyle>
          <a:p>
            <a:pPr lvl="0"/>
            <a:r>
              <a:rPr kumimoji="1" lang="en-US" altLang="ja-JP"/>
              <a:t>[</a:t>
            </a:r>
            <a:r>
              <a:rPr kumimoji="1" lang="ja-JP" altLang="en-US"/>
              <a:t>プレゼンタイトル</a:t>
            </a:r>
            <a:r>
              <a:rPr kumimoji="1" lang="en-US" altLang="ja-JP"/>
              <a:t>]</a:t>
            </a:r>
            <a:endParaRPr kumimoji="1" lang="ja-JP" altLang="en-US"/>
          </a:p>
        </p:txBody>
      </p:sp>
      <p:sp>
        <p:nvSpPr>
          <p:cNvPr id="10" name="テキスト プレースホルダー 4">
            <a:extLst>
              <a:ext uri="{FF2B5EF4-FFF2-40B4-BE49-F238E27FC236}">
                <a16:creationId xmlns:a16="http://schemas.microsoft.com/office/drawing/2014/main" id="{72882FEE-3300-47D4-3933-9B0FC7252B2F}"/>
              </a:ext>
            </a:extLst>
          </p:cNvPr>
          <p:cNvSpPr>
            <a:spLocks noGrp="1"/>
          </p:cNvSpPr>
          <p:nvPr>
            <p:ph type="body" sz="quarter" idx="17" hasCustomPrompt="1"/>
          </p:nvPr>
        </p:nvSpPr>
        <p:spPr>
          <a:xfrm>
            <a:off x="874712" y="4014269"/>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提案主体</a:t>
            </a:r>
            <a:r>
              <a:rPr kumimoji="1" lang="en-US" altLang="ja-JP"/>
              <a:t>]</a:t>
            </a:r>
          </a:p>
        </p:txBody>
      </p:sp>
      <p:sp>
        <p:nvSpPr>
          <p:cNvPr id="2" name="テキスト プレースホルダー 4">
            <a:extLst>
              <a:ext uri="{FF2B5EF4-FFF2-40B4-BE49-F238E27FC236}">
                <a16:creationId xmlns:a16="http://schemas.microsoft.com/office/drawing/2014/main" id="{A398B84F-CF22-688B-249C-2605EBC77E17}"/>
              </a:ext>
            </a:extLst>
          </p:cNvPr>
          <p:cNvSpPr>
            <a:spLocks noGrp="1"/>
          </p:cNvSpPr>
          <p:nvPr>
            <p:ph type="body" sz="quarter" idx="18" hasCustomPrompt="1"/>
          </p:nvPr>
        </p:nvSpPr>
        <p:spPr>
          <a:xfrm>
            <a:off x="874712" y="342900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20XX.XX.XX</a:t>
            </a:r>
          </a:p>
        </p:txBody>
      </p:sp>
      <p:sp>
        <p:nvSpPr>
          <p:cNvPr id="3" name="正方形/長方形 2">
            <a:extLst>
              <a:ext uri="{FF2B5EF4-FFF2-40B4-BE49-F238E27FC236}">
                <a16:creationId xmlns:a16="http://schemas.microsoft.com/office/drawing/2014/main" id="{04CF202A-F157-58B9-DFD6-8AE766B40945}"/>
              </a:ext>
            </a:extLst>
          </p:cNvPr>
          <p:cNvSpPr/>
          <p:nvPr userDrawn="1"/>
        </p:nvSpPr>
        <p:spPr>
          <a:xfrm>
            <a:off x="10893020" y="6407748"/>
            <a:ext cx="908263" cy="38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30951429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1_表紙_背景画像挿入">
    <p:spTree>
      <p:nvGrpSpPr>
        <p:cNvPr id="1" name=""/>
        <p:cNvGrpSpPr/>
        <p:nvPr/>
      </p:nvGrpSpPr>
      <p:grpSpPr>
        <a:xfrm>
          <a:off x="0" y="0"/>
          <a:ext cx="0" cy="0"/>
          <a:chOff x="0" y="0"/>
          <a:chExt cx="0" cy="0"/>
        </a:xfrm>
      </p:grpSpPr>
      <p:sp>
        <p:nvSpPr>
          <p:cNvPr id="9" name="図プレースホルダー 8">
            <a:extLst>
              <a:ext uri="{FF2B5EF4-FFF2-40B4-BE49-F238E27FC236}">
                <a16:creationId xmlns:a16="http://schemas.microsoft.com/office/drawing/2014/main" id="{A5DC5925-A833-4A71-F89A-1C629BD3850E}"/>
              </a:ext>
            </a:extLst>
          </p:cNvPr>
          <p:cNvSpPr>
            <a:spLocks noGrp="1"/>
          </p:cNvSpPr>
          <p:nvPr>
            <p:ph type="pic" sz="quarter" idx="18" hasCustomPrompt="1"/>
          </p:nvPr>
        </p:nvSpPr>
        <p:spPr>
          <a:xfrm>
            <a:off x="0" y="0"/>
            <a:ext cx="12192000" cy="6858000"/>
          </a:xfrm>
          <a:prstGeom prst="rect">
            <a:avLst/>
          </a:prstGeom>
          <a:solidFill>
            <a:schemeClr val="bg1">
              <a:lumMod val="85000"/>
            </a:schemeClr>
          </a:solidFill>
          <a:ln>
            <a:noFill/>
          </a:ln>
        </p:spPr>
        <p:txBody>
          <a:bodyPr/>
          <a:lstStyle>
            <a:lvl1pPr>
              <a:defRPr sz="2000" b="1">
                <a:solidFill>
                  <a:schemeClr val="tx2"/>
                </a:solidFill>
              </a:defRPr>
            </a:lvl1pPr>
          </a:lstStyle>
          <a:p>
            <a:r>
              <a:rPr kumimoji="1" lang="ja-JP" altLang="en-US"/>
              <a:t>中央のアイコンをクリックして背景に図を挿入 </a:t>
            </a:r>
            <a:r>
              <a:rPr kumimoji="1" lang="en-US" altLang="ja-JP"/>
              <a:t>/ </a:t>
            </a:r>
            <a:r>
              <a:rPr kumimoji="1" lang="ja-JP" altLang="en-US"/>
              <a:t>不要な場合は削除</a:t>
            </a:r>
          </a:p>
        </p:txBody>
      </p:sp>
      <p:sp>
        <p:nvSpPr>
          <p:cNvPr id="5" name="テキスト プレースホルダー 4">
            <a:extLst>
              <a:ext uri="{FF2B5EF4-FFF2-40B4-BE49-F238E27FC236}">
                <a16:creationId xmlns:a16="http://schemas.microsoft.com/office/drawing/2014/main" id="{7719FB67-BBD0-0724-832D-A1B2ABE16850}"/>
              </a:ext>
            </a:extLst>
          </p:cNvPr>
          <p:cNvSpPr>
            <a:spLocks noGrp="1"/>
          </p:cNvSpPr>
          <p:nvPr>
            <p:ph type="body" sz="quarter" idx="14" hasCustomPrompt="1"/>
          </p:nvPr>
        </p:nvSpPr>
        <p:spPr>
          <a:xfrm>
            <a:off x="874712" y="1004247"/>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クライアント名</a:t>
            </a:r>
            <a:r>
              <a:rPr kumimoji="1" lang="en-US" altLang="ja-JP"/>
              <a:t>] </a:t>
            </a:r>
            <a:r>
              <a:rPr kumimoji="1" lang="ja-JP" altLang="en-US"/>
              <a:t>御中</a:t>
            </a:r>
            <a:endParaRPr kumimoji="1" lang="en-US" altLang="ja-JP"/>
          </a:p>
        </p:txBody>
      </p:sp>
      <p:sp>
        <p:nvSpPr>
          <p:cNvPr id="8" name="テキスト プレースホルダー 7">
            <a:extLst>
              <a:ext uri="{FF2B5EF4-FFF2-40B4-BE49-F238E27FC236}">
                <a16:creationId xmlns:a16="http://schemas.microsoft.com/office/drawing/2014/main" id="{82CD2F74-6652-B649-7BEC-53E125848530}"/>
              </a:ext>
            </a:extLst>
          </p:cNvPr>
          <p:cNvSpPr>
            <a:spLocks noGrp="1"/>
          </p:cNvSpPr>
          <p:nvPr>
            <p:ph type="body" sz="quarter" idx="15" hasCustomPrompt="1"/>
          </p:nvPr>
        </p:nvSpPr>
        <p:spPr>
          <a:xfrm>
            <a:off x="874711" y="2701925"/>
            <a:ext cx="10378800" cy="720725"/>
          </a:xfrm>
          <a:prstGeom prst="rect">
            <a:avLst/>
          </a:prstGeom>
        </p:spPr>
        <p:txBody>
          <a:bodyPr anchor="b"/>
          <a:lstStyle>
            <a:lvl1pPr marL="0" indent="0">
              <a:buNone/>
              <a:defRPr sz="4000" b="1"/>
            </a:lvl1pPr>
          </a:lstStyle>
          <a:p>
            <a:pPr lvl="0"/>
            <a:r>
              <a:rPr kumimoji="1" lang="en-US" altLang="ja-JP"/>
              <a:t>[</a:t>
            </a:r>
            <a:r>
              <a:rPr kumimoji="1" lang="ja-JP" altLang="en-US"/>
              <a:t>プレゼンタイトル</a:t>
            </a:r>
            <a:r>
              <a:rPr kumimoji="1" lang="en-US" altLang="ja-JP"/>
              <a:t>]</a:t>
            </a:r>
            <a:endParaRPr kumimoji="1" lang="ja-JP" altLang="en-US"/>
          </a:p>
        </p:txBody>
      </p:sp>
      <p:sp>
        <p:nvSpPr>
          <p:cNvPr id="11" name="テキスト プレースホルダー 4">
            <a:extLst>
              <a:ext uri="{FF2B5EF4-FFF2-40B4-BE49-F238E27FC236}">
                <a16:creationId xmlns:a16="http://schemas.microsoft.com/office/drawing/2014/main" id="{B5054B11-C2F5-7CED-915A-D34DF109EEDC}"/>
              </a:ext>
            </a:extLst>
          </p:cNvPr>
          <p:cNvSpPr>
            <a:spLocks noGrp="1"/>
          </p:cNvSpPr>
          <p:nvPr>
            <p:ph type="body" sz="quarter" idx="17" hasCustomPrompt="1"/>
          </p:nvPr>
        </p:nvSpPr>
        <p:spPr>
          <a:xfrm>
            <a:off x="874712" y="401607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提案主体</a:t>
            </a:r>
            <a:r>
              <a:rPr kumimoji="1" lang="en-US" altLang="ja-JP"/>
              <a:t>]</a:t>
            </a:r>
          </a:p>
        </p:txBody>
      </p:sp>
      <p:sp>
        <p:nvSpPr>
          <p:cNvPr id="12" name="テキスト プレースホルダー 4">
            <a:extLst>
              <a:ext uri="{FF2B5EF4-FFF2-40B4-BE49-F238E27FC236}">
                <a16:creationId xmlns:a16="http://schemas.microsoft.com/office/drawing/2014/main" id="{D6C2DE52-A57B-4E53-E9A5-73439B8600EA}"/>
              </a:ext>
            </a:extLst>
          </p:cNvPr>
          <p:cNvSpPr>
            <a:spLocks noGrp="1"/>
          </p:cNvSpPr>
          <p:nvPr>
            <p:ph type="body" sz="quarter" idx="19" hasCustomPrompt="1"/>
          </p:nvPr>
        </p:nvSpPr>
        <p:spPr>
          <a:xfrm>
            <a:off x="874712" y="342900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20XX.XX.XX</a:t>
            </a:r>
          </a:p>
        </p:txBody>
      </p:sp>
    </p:spTree>
    <p:extLst>
      <p:ext uri="{BB962C8B-B14F-4D97-AF65-F5344CB8AC3E}">
        <p14:creationId xmlns:p14="http://schemas.microsoft.com/office/powerpoint/2010/main" val="19305126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3_基本01橙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226506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38AF1211-3982-5243-7AD0-6751F1BC746F}"/>
              </a:ext>
            </a:extLst>
          </p:cNvPr>
          <p:cNvSpPr>
            <a:spLocks noGrp="1"/>
          </p:cNvSpPr>
          <p:nvPr>
            <p:ph type="title"/>
          </p:nvPr>
        </p:nvSpPr>
        <p:spPr>
          <a:xfrm>
            <a:off x="696000" y="213015"/>
            <a:ext cx="108000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14" name="テキスト プレースホルダー 3">
            <a:extLst>
              <a:ext uri="{FF2B5EF4-FFF2-40B4-BE49-F238E27FC236}">
                <a16:creationId xmlns:a16="http://schemas.microsoft.com/office/drawing/2014/main" id="{CA2580FC-403B-065C-1EC5-CFDA5787639A}"/>
              </a:ext>
            </a:extLst>
          </p:cNvPr>
          <p:cNvSpPr>
            <a:spLocks noGrp="1"/>
          </p:cNvSpPr>
          <p:nvPr>
            <p:ph type="body" sz="half" idx="10"/>
          </p:nvPr>
        </p:nvSpPr>
        <p:spPr>
          <a:xfrm>
            <a:off x="696000" y="561275"/>
            <a:ext cx="108000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8" name="図 7">
            <a:extLst>
              <a:ext uri="{FF2B5EF4-FFF2-40B4-BE49-F238E27FC236}">
                <a16:creationId xmlns:a16="http://schemas.microsoft.com/office/drawing/2014/main" id="{7FF00F6A-F223-5B35-F3DC-969BE7DEBF3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27649" y="6594688"/>
            <a:ext cx="1332352" cy="86090"/>
          </a:xfrm>
          <a:prstGeom prst="rect">
            <a:avLst/>
          </a:prstGeom>
        </p:spPr>
      </p:pic>
      <p:sp>
        <p:nvSpPr>
          <p:cNvPr id="9" name="テキスト ボックス 8">
            <a:extLst>
              <a:ext uri="{FF2B5EF4-FFF2-40B4-BE49-F238E27FC236}">
                <a16:creationId xmlns:a16="http://schemas.microsoft.com/office/drawing/2014/main" id="{4EDBAA56-3F37-EF86-E0C2-E6AC5B9808BF}"/>
              </a:ext>
            </a:extLst>
          </p:cNvPr>
          <p:cNvSpPr txBox="1"/>
          <p:nvPr userDrawn="1"/>
        </p:nvSpPr>
        <p:spPr>
          <a:xfrm>
            <a:off x="4451822" y="6578052"/>
            <a:ext cx="3288357" cy="153888"/>
          </a:xfrm>
          <a:prstGeom prst="rect">
            <a:avLst/>
          </a:prstGeom>
          <a:noFill/>
        </p:spPr>
        <p:txBody>
          <a:bodyPr wrap="square" rtlCol="0" anchor="ctr">
            <a:spAutoFit/>
          </a:bodyPr>
          <a:lstStyle/>
          <a:p>
            <a:pPr algn="ctr"/>
            <a:r>
              <a:rPr kumimoji="1" lang="en-US" altLang="ja-JP" sz="400">
                <a:latin typeface="游明朝" panose="02020400000000000000" pitchFamily="18" charset="-128"/>
                <a:ea typeface="游明朝" panose="02020400000000000000" pitchFamily="18" charset="-128"/>
              </a:rPr>
              <a:t>CONFIDENTIAL</a:t>
            </a:r>
            <a:r>
              <a:rPr kumimoji="1" lang="ja-JP" altLang="en-US" sz="400">
                <a:latin typeface="游明朝" panose="02020400000000000000" pitchFamily="18" charset="-128"/>
                <a:ea typeface="游明朝" panose="02020400000000000000" pitchFamily="18" charset="-128"/>
              </a:rPr>
              <a:t> </a:t>
            </a:r>
            <a:r>
              <a:rPr kumimoji="1" lang="en-US" altLang="ja-JP" sz="400">
                <a:latin typeface="游明朝" panose="02020400000000000000" pitchFamily="18" charset="-128"/>
                <a:ea typeface="游明朝" panose="02020400000000000000" pitchFamily="18" charset="-128"/>
              </a:rPr>
              <a:t>Copyright @ 2024 Dentsu  Inc. &amp; DENTSU CONSULTING Inc. All Rights Reserved </a:t>
            </a:r>
            <a:endParaRPr kumimoji="1" lang="ja-JP" altLang="en-US" sz="400">
              <a:latin typeface="游明朝" panose="02020400000000000000" pitchFamily="18" charset="-128"/>
              <a:ea typeface="游明朝" panose="02020400000000000000" pitchFamily="18" charset="-128"/>
            </a:endParaRPr>
          </a:p>
        </p:txBody>
      </p:sp>
      <p:grpSp>
        <p:nvGrpSpPr>
          <p:cNvPr id="13" name="グループ化 12">
            <a:extLst>
              <a:ext uri="{FF2B5EF4-FFF2-40B4-BE49-F238E27FC236}">
                <a16:creationId xmlns:a16="http://schemas.microsoft.com/office/drawing/2014/main" id="{23E99907-8056-10AF-01BC-B5320B9A12C3}"/>
              </a:ext>
            </a:extLst>
          </p:cNvPr>
          <p:cNvGrpSpPr/>
          <p:nvPr userDrawn="1"/>
        </p:nvGrpSpPr>
        <p:grpSpPr>
          <a:xfrm>
            <a:off x="696000" y="6506663"/>
            <a:ext cx="10800000" cy="21328"/>
            <a:chOff x="516000" y="1553663"/>
            <a:chExt cx="11160000" cy="21328"/>
          </a:xfrm>
        </p:grpSpPr>
        <p:sp>
          <p:nvSpPr>
            <p:cNvPr id="10" name="正方形/長方形 9">
              <a:extLst>
                <a:ext uri="{FF2B5EF4-FFF2-40B4-BE49-F238E27FC236}">
                  <a16:creationId xmlns:a16="http://schemas.microsoft.com/office/drawing/2014/main" id="{F8C734B7-5C06-78B5-60C3-634E00596699}"/>
                </a:ext>
              </a:extLst>
            </p:cNvPr>
            <p:cNvSpPr/>
            <p:nvPr userDrawn="1"/>
          </p:nvSpPr>
          <p:spPr>
            <a:xfrm>
              <a:off x="516000" y="1553663"/>
              <a:ext cx="5580000" cy="21328"/>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1" name="正方形/長方形 10">
              <a:extLst>
                <a:ext uri="{FF2B5EF4-FFF2-40B4-BE49-F238E27FC236}">
                  <a16:creationId xmlns:a16="http://schemas.microsoft.com/office/drawing/2014/main" id="{980736AC-96BA-4649-EE6A-400601D59F32}"/>
                </a:ext>
              </a:extLst>
            </p:cNvPr>
            <p:cNvSpPr/>
            <p:nvPr userDrawn="1"/>
          </p:nvSpPr>
          <p:spPr>
            <a:xfrm>
              <a:off x="6096000" y="1553663"/>
              <a:ext cx="5580000" cy="21328"/>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cxnSp>
        <p:nvCxnSpPr>
          <p:cNvPr id="2" name="直線コネクタ 1">
            <a:extLst>
              <a:ext uri="{FF2B5EF4-FFF2-40B4-BE49-F238E27FC236}">
                <a16:creationId xmlns:a16="http://schemas.microsoft.com/office/drawing/2014/main" id="{43B70041-5C1A-15ED-8668-A3A1AE3E4C99}"/>
              </a:ext>
            </a:extLst>
          </p:cNvPr>
          <p:cNvCxnSpPr>
            <a:cxnSpLocks/>
          </p:cNvCxnSpPr>
          <p:nvPr userDrawn="1"/>
        </p:nvCxnSpPr>
        <p:spPr>
          <a:xfrm>
            <a:off x="696000" y="545414"/>
            <a:ext cx="10800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40">
            <a:extLst>
              <a:ext uri="{FF2B5EF4-FFF2-40B4-BE49-F238E27FC236}">
                <a16:creationId xmlns:a16="http://schemas.microsoft.com/office/drawing/2014/main" id="{EE535BBB-3315-15F8-B7A5-06FF78B508A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b="26366"/>
          <a:stretch>
            <a:fillRect/>
          </a:stretch>
        </p:blipFill>
        <p:spPr bwMode="auto">
          <a:xfrm>
            <a:off x="679216" y="6573559"/>
            <a:ext cx="505086" cy="13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9740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3_基本03Cのみ">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5ECD40D9-F04A-2B5E-E201-DA6BE595B3F8}"/>
              </a:ext>
            </a:extLst>
          </p:cNvPr>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96000" y="6594688"/>
            <a:ext cx="1332352" cy="86090"/>
          </a:xfrm>
          <a:prstGeom prst="rect">
            <a:avLst/>
          </a:prstGeom>
        </p:spPr>
      </p:pic>
    </p:spTree>
    <p:extLst>
      <p:ext uri="{BB962C8B-B14F-4D97-AF65-F5344CB8AC3E}">
        <p14:creationId xmlns:p14="http://schemas.microsoft.com/office/powerpoint/2010/main" val="36929291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3_基本04無地">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3365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2_議題01橙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1274019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正方形/長方形 1">
            <a:extLst>
              <a:ext uri="{FF2B5EF4-FFF2-40B4-BE49-F238E27FC236}">
                <a16:creationId xmlns:a16="http://schemas.microsoft.com/office/drawing/2014/main" id="{339C479E-3D99-CD42-83A1-9E98635DDFA0}"/>
              </a:ext>
            </a:extLst>
          </p:cNvPr>
          <p:cNvSpPr/>
          <p:nvPr userDrawn="1"/>
        </p:nvSpPr>
        <p:spPr>
          <a:xfrm>
            <a:off x="0" y="-4485"/>
            <a:ext cx="3936733" cy="6862485"/>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3" name="正方形/長方形 2">
            <a:extLst>
              <a:ext uri="{FF2B5EF4-FFF2-40B4-BE49-F238E27FC236}">
                <a16:creationId xmlns:a16="http://schemas.microsoft.com/office/drawing/2014/main" id="{B6B37E10-3133-1C8E-DE2E-7E9920A7DF64}"/>
              </a:ext>
            </a:extLst>
          </p:cNvPr>
          <p:cNvSpPr/>
          <p:nvPr userDrawn="1"/>
        </p:nvSpPr>
        <p:spPr>
          <a:xfrm>
            <a:off x="3936733" y="-4485"/>
            <a:ext cx="8255267" cy="68624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2" name="テキスト プレースホルダー 10">
            <a:extLst>
              <a:ext uri="{FF2B5EF4-FFF2-40B4-BE49-F238E27FC236}">
                <a16:creationId xmlns:a16="http://schemas.microsoft.com/office/drawing/2014/main" id="{469608F1-1032-E344-790C-8C6499E370B7}"/>
              </a:ext>
            </a:extLst>
          </p:cNvPr>
          <p:cNvSpPr>
            <a:spLocks noGrp="1"/>
          </p:cNvSpPr>
          <p:nvPr>
            <p:ph type="body" sz="quarter" idx="11" hasCustomPrompt="1"/>
          </p:nvPr>
        </p:nvSpPr>
        <p:spPr>
          <a:xfrm>
            <a:off x="516000" y="566738"/>
            <a:ext cx="3170476" cy="703262"/>
          </a:xfrm>
          <a:prstGeom prst="rect">
            <a:avLst/>
          </a:prstGeom>
        </p:spPr>
        <p:txBody>
          <a:bodyPr anchor="ctr"/>
          <a:lstStyle>
            <a:lvl1pPr marL="0" indent="0">
              <a:buNone/>
              <a:defRPr sz="4400">
                <a:solidFill>
                  <a:schemeClr val="bg1"/>
                </a:solidFill>
                <a:latin typeface="Helvetica" panose="020B0604020202020204" pitchFamily="34" charset="0"/>
                <a:cs typeface="Helvetica" panose="020B0604020202020204" pitchFamily="34" charset="0"/>
              </a:defRPr>
            </a:lvl1pPr>
          </a:lstStyle>
          <a:p>
            <a:pPr lvl="0"/>
            <a:r>
              <a:rPr kumimoji="1" lang="en-US" altLang="ja-JP"/>
              <a:t>Agenda</a:t>
            </a:r>
            <a:endParaRPr kumimoji="1" lang="ja-JP" altLang="en-US"/>
          </a:p>
        </p:txBody>
      </p:sp>
      <p:sp>
        <p:nvSpPr>
          <p:cNvPr id="20" name="テキスト プレースホルダー 19">
            <a:extLst>
              <a:ext uri="{FF2B5EF4-FFF2-40B4-BE49-F238E27FC236}">
                <a16:creationId xmlns:a16="http://schemas.microsoft.com/office/drawing/2014/main" id="{08DDAD3D-59C7-D986-372D-A03115B8E97E}"/>
              </a:ext>
            </a:extLst>
          </p:cNvPr>
          <p:cNvSpPr>
            <a:spLocks noGrp="1"/>
          </p:cNvSpPr>
          <p:nvPr>
            <p:ph type="body" sz="quarter" idx="12" hasCustomPrompt="1"/>
          </p:nvPr>
        </p:nvSpPr>
        <p:spPr>
          <a:xfrm>
            <a:off x="4202476" y="560677"/>
            <a:ext cx="7648624" cy="5732160"/>
          </a:xfrm>
          <a:prstGeom prst="rect">
            <a:avLst/>
          </a:prstGeom>
          <a:ln>
            <a:noFill/>
          </a:ln>
        </p:spPr>
        <p:txBody>
          <a:bodyPr anchor="ctr"/>
          <a:lstStyle>
            <a:lvl1pPr marL="625475" indent="-625475">
              <a:lnSpc>
                <a:spcPct val="150000"/>
              </a:lnSpc>
              <a:buFont typeface="+mj-lt"/>
              <a:buAutoNum type="arabicPeriod"/>
              <a:defRPr b="1">
                <a:solidFill>
                  <a:schemeClr val="bg1"/>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kumimoji="1" lang="en-US" altLang="ja-JP"/>
              <a:t>[</a:t>
            </a:r>
            <a:r>
              <a:rPr kumimoji="1" lang="ja-JP" altLang="en-US"/>
              <a:t>章の構成を記入</a:t>
            </a:r>
            <a:r>
              <a:rPr kumimoji="1" lang="en-US" altLang="ja-JP"/>
              <a:t>]</a:t>
            </a:r>
            <a:endParaRPr kumimoji="1" lang="ja-JP" altLang="en-US"/>
          </a:p>
        </p:txBody>
      </p:sp>
      <p:sp>
        <p:nvSpPr>
          <p:cNvPr id="4" name="テキスト ボックス 3">
            <a:extLst>
              <a:ext uri="{FF2B5EF4-FFF2-40B4-BE49-F238E27FC236}">
                <a16:creationId xmlns:a16="http://schemas.microsoft.com/office/drawing/2014/main" id="{0324457B-497F-DCD9-E5B8-D3806E95D7CA}"/>
              </a:ext>
            </a:extLst>
          </p:cNvPr>
          <p:cNvSpPr txBox="1"/>
          <p:nvPr userDrawn="1"/>
        </p:nvSpPr>
        <p:spPr>
          <a:xfrm>
            <a:off x="11210545" y="6543362"/>
            <a:ext cx="33695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FB080-50C9-4C1A-85FE-677962719958}" type="slidenum">
              <a:rPr kumimoji="1" lang="ja-JP" altLang="en-US" sz="1000" b="0" i="0" u="none" strike="noStrike" kern="1200" cap="none" spc="0" normalizeH="0" baseline="0" noProof="0" smtClean="0">
                <a:ln>
                  <a:noFill/>
                </a:ln>
                <a:solidFill>
                  <a:schemeClr val="bg1"/>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00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571742842"/>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4_二分01橙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226506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38AF1211-3982-5243-7AD0-6751F1BC746F}"/>
              </a:ext>
            </a:extLst>
          </p:cNvPr>
          <p:cNvSpPr>
            <a:spLocks noGrp="1"/>
          </p:cNvSpPr>
          <p:nvPr>
            <p:ph type="title"/>
          </p:nvPr>
        </p:nvSpPr>
        <p:spPr>
          <a:xfrm>
            <a:off x="696000" y="213015"/>
            <a:ext cx="108000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14" name="テキスト プレースホルダー 3">
            <a:extLst>
              <a:ext uri="{FF2B5EF4-FFF2-40B4-BE49-F238E27FC236}">
                <a16:creationId xmlns:a16="http://schemas.microsoft.com/office/drawing/2014/main" id="{CA2580FC-403B-065C-1EC5-CFDA5787639A}"/>
              </a:ext>
            </a:extLst>
          </p:cNvPr>
          <p:cNvSpPr>
            <a:spLocks noGrp="1"/>
          </p:cNvSpPr>
          <p:nvPr>
            <p:ph type="body" sz="half" idx="10"/>
          </p:nvPr>
        </p:nvSpPr>
        <p:spPr>
          <a:xfrm>
            <a:off x="696000" y="561275"/>
            <a:ext cx="108000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8" name="図 7">
            <a:extLst>
              <a:ext uri="{FF2B5EF4-FFF2-40B4-BE49-F238E27FC236}">
                <a16:creationId xmlns:a16="http://schemas.microsoft.com/office/drawing/2014/main" id="{7FF00F6A-F223-5B35-F3DC-969BE7DEBF3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6000" y="6594688"/>
            <a:ext cx="1332352" cy="86090"/>
          </a:xfrm>
          <a:prstGeom prst="rect">
            <a:avLst/>
          </a:prstGeom>
        </p:spPr>
      </p:pic>
      <p:sp>
        <p:nvSpPr>
          <p:cNvPr id="9" name="テキスト ボックス 8">
            <a:extLst>
              <a:ext uri="{FF2B5EF4-FFF2-40B4-BE49-F238E27FC236}">
                <a16:creationId xmlns:a16="http://schemas.microsoft.com/office/drawing/2014/main" id="{4EDBAA56-3F37-EF86-E0C2-E6AC5B9808BF}"/>
              </a:ext>
            </a:extLst>
          </p:cNvPr>
          <p:cNvSpPr txBox="1"/>
          <p:nvPr userDrawn="1"/>
        </p:nvSpPr>
        <p:spPr>
          <a:xfrm>
            <a:off x="4451822" y="6578052"/>
            <a:ext cx="3288357" cy="153888"/>
          </a:xfrm>
          <a:prstGeom prst="rect">
            <a:avLst/>
          </a:prstGeom>
          <a:noFill/>
        </p:spPr>
        <p:txBody>
          <a:bodyPr wrap="square" rtlCol="0" anchor="ctr">
            <a:spAutoFit/>
          </a:bodyPr>
          <a:lstStyle/>
          <a:p>
            <a:pPr algn="ctr"/>
            <a:r>
              <a:rPr kumimoji="1" lang="en-US" altLang="ja-JP" sz="400">
                <a:latin typeface="游明朝" panose="02020400000000000000" pitchFamily="18" charset="-128"/>
                <a:ea typeface="游明朝" panose="02020400000000000000" pitchFamily="18" charset="-128"/>
              </a:rPr>
              <a:t>CONFIDENTIAL</a:t>
            </a:r>
            <a:r>
              <a:rPr kumimoji="1" lang="ja-JP" altLang="en-US" sz="400">
                <a:latin typeface="游明朝" panose="02020400000000000000" pitchFamily="18" charset="-128"/>
                <a:ea typeface="游明朝" panose="02020400000000000000" pitchFamily="18" charset="-128"/>
              </a:rPr>
              <a:t> </a:t>
            </a:r>
            <a:r>
              <a:rPr kumimoji="1" lang="en-US" altLang="ja-JP" sz="400">
                <a:latin typeface="游明朝" panose="02020400000000000000" pitchFamily="18" charset="-128"/>
                <a:ea typeface="游明朝" panose="02020400000000000000" pitchFamily="18" charset="-128"/>
              </a:rPr>
              <a:t>Copyright @ DENTSU CONSULTING Inc. All Rights Reserved </a:t>
            </a:r>
            <a:endParaRPr kumimoji="1" lang="ja-JP" altLang="en-US" sz="400">
              <a:latin typeface="游明朝" panose="02020400000000000000" pitchFamily="18" charset="-128"/>
              <a:ea typeface="游明朝" panose="02020400000000000000" pitchFamily="18" charset="-128"/>
            </a:endParaRPr>
          </a:p>
        </p:txBody>
      </p:sp>
      <p:grpSp>
        <p:nvGrpSpPr>
          <p:cNvPr id="13" name="グループ化 12">
            <a:extLst>
              <a:ext uri="{FF2B5EF4-FFF2-40B4-BE49-F238E27FC236}">
                <a16:creationId xmlns:a16="http://schemas.microsoft.com/office/drawing/2014/main" id="{23E99907-8056-10AF-01BC-B5320B9A12C3}"/>
              </a:ext>
            </a:extLst>
          </p:cNvPr>
          <p:cNvGrpSpPr/>
          <p:nvPr userDrawn="1"/>
        </p:nvGrpSpPr>
        <p:grpSpPr>
          <a:xfrm>
            <a:off x="696000" y="6506663"/>
            <a:ext cx="10800000" cy="21328"/>
            <a:chOff x="516000" y="1553663"/>
            <a:chExt cx="11160000" cy="21328"/>
          </a:xfrm>
        </p:grpSpPr>
        <p:sp>
          <p:nvSpPr>
            <p:cNvPr id="10" name="正方形/長方形 9">
              <a:extLst>
                <a:ext uri="{FF2B5EF4-FFF2-40B4-BE49-F238E27FC236}">
                  <a16:creationId xmlns:a16="http://schemas.microsoft.com/office/drawing/2014/main" id="{F8C734B7-5C06-78B5-60C3-634E00596699}"/>
                </a:ext>
              </a:extLst>
            </p:cNvPr>
            <p:cNvSpPr/>
            <p:nvPr userDrawn="1"/>
          </p:nvSpPr>
          <p:spPr>
            <a:xfrm>
              <a:off x="516000" y="1553663"/>
              <a:ext cx="5580000" cy="21328"/>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1" name="正方形/長方形 10">
              <a:extLst>
                <a:ext uri="{FF2B5EF4-FFF2-40B4-BE49-F238E27FC236}">
                  <a16:creationId xmlns:a16="http://schemas.microsoft.com/office/drawing/2014/main" id="{980736AC-96BA-4649-EE6A-400601D59F32}"/>
                </a:ext>
              </a:extLst>
            </p:cNvPr>
            <p:cNvSpPr/>
            <p:nvPr userDrawn="1"/>
          </p:nvSpPr>
          <p:spPr>
            <a:xfrm>
              <a:off x="6096000" y="1553663"/>
              <a:ext cx="5580000" cy="21328"/>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sp>
        <p:nvSpPr>
          <p:cNvPr id="2" name="テキスト プレースホルダー 9">
            <a:extLst>
              <a:ext uri="{FF2B5EF4-FFF2-40B4-BE49-F238E27FC236}">
                <a16:creationId xmlns:a16="http://schemas.microsoft.com/office/drawing/2014/main" id="{244F823D-C42D-20CF-5618-36EAD40B0306}"/>
              </a:ext>
            </a:extLst>
          </p:cNvPr>
          <p:cNvSpPr>
            <a:spLocks noGrp="1"/>
          </p:cNvSpPr>
          <p:nvPr>
            <p:ph type="body" sz="quarter" idx="12" hasCustomPrompt="1"/>
          </p:nvPr>
        </p:nvSpPr>
        <p:spPr>
          <a:xfrm>
            <a:off x="695388" y="1628769"/>
            <a:ext cx="52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項目１</a:t>
            </a:r>
          </a:p>
        </p:txBody>
      </p:sp>
      <p:cxnSp>
        <p:nvCxnSpPr>
          <p:cNvPr id="3" name="直線コネクタ 2">
            <a:extLst>
              <a:ext uri="{FF2B5EF4-FFF2-40B4-BE49-F238E27FC236}">
                <a16:creationId xmlns:a16="http://schemas.microsoft.com/office/drawing/2014/main" id="{6B21A5F8-5713-029B-AA1C-8B3F7A9E60BC}"/>
              </a:ext>
            </a:extLst>
          </p:cNvPr>
          <p:cNvCxnSpPr>
            <a:cxnSpLocks/>
          </p:cNvCxnSpPr>
          <p:nvPr userDrawn="1"/>
        </p:nvCxnSpPr>
        <p:spPr>
          <a:xfrm>
            <a:off x="695387" y="1988816"/>
            <a:ext cx="52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プレースホルダー 16">
            <a:extLst>
              <a:ext uri="{FF2B5EF4-FFF2-40B4-BE49-F238E27FC236}">
                <a16:creationId xmlns:a16="http://schemas.microsoft.com/office/drawing/2014/main" id="{29F1FC78-F606-4A3C-3A23-D0B34B97D9E5}"/>
              </a:ext>
            </a:extLst>
          </p:cNvPr>
          <p:cNvSpPr>
            <a:spLocks noGrp="1"/>
          </p:cNvSpPr>
          <p:nvPr>
            <p:ph type="body" sz="quarter" idx="15" hasCustomPrompt="1"/>
          </p:nvPr>
        </p:nvSpPr>
        <p:spPr>
          <a:xfrm>
            <a:off x="695326" y="2090738"/>
            <a:ext cx="52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項目１の論点まとめ</a:t>
            </a:r>
            <a:r>
              <a:rPr kumimoji="1" lang="en-US" altLang="ja-JP"/>
              <a:t>]</a:t>
            </a:r>
            <a:endParaRPr kumimoji="1" lang="ja-JP" altLang="en-US"/>
          </a:p>
        </p:txBody>
      </p:sp>
      <p:sp>
        <p:nvSpPr>
          <p:cNvPr id="6" name="コンテンツ プレースホルダー 21">
            <a:extLst>
              <a:ext uri="{FF2B5EF4-FFF2-40B4-BE49-F238E27FC236}">
                <a16:creationId xmlns:a16="http://schemas.microsoft.com/office/drawing/2014/main" id="{1D976823-3C33-272B-1D12-8642AE6542F7}"/>
              </a:ext>
            </a:extLst>
          </p:cNvPr>
          <p:cNvSpPr>
            <a:spLocks noGrp="1"/>
          </p:cNvSpPr>
          <p:nvPr>
            <p:ph sz="quarter" idx="17"/>
          </p:nvPr>
        </p:nvSpPr>
        <p:spPr>
          <a:xfrm>
            <a:off x="695326" y="3208338"/>
            <a:ext cx="52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5" name="テキスト プレースホルダー 9">
            <a:extLst>
              <a:ext uri="{FF2B5EF4-FFF2-40B4-BE49-F238E27FC236}">
                <a16:creationId xmlns:a16="http://schemas.microsoft.com/office/drawing/2014/main" id="{50713AD6-3323-8AFB-0B8E-36A9686ED046}"/>
              </a:ext>
            </a:extLst>
          </p:cNvPr>
          <p:cNvSpPr>
            <a:spLocks noGrp="1"/>
          </p:cNvSpPr>
          <p:nvPr>
            <p:ph type="body" sz="quarter" idx="18" hasCustomPrompt="1"/>
          </p:nvPr>
        </p:nvSpPr>
        <p:spPr>
          <a:xfrm>
            <a:off x="6276000" y="1628769"/>
            <a:ext cx="52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項目２</a:t>
            </a:r>
          </a:p>
        </p:txBody>
      </p:sp>
      <p:cxnSp>
        <p:nvCxnSpPr>
          <p:cNvPr id="16" name="直線コネクタ 15">
            <a:extLst>
              <a:ext uri="{FF2B5EF4-FFF2-40B4-BE49-F238E27FC236}">
                <a16:creationId xmlns:a16="http://schemas.microsoft.com/office/drawing/2014/main" id="{8682B96D-D795-8023-160D-82609D174A0C}"/>
              </a:ext>
            </a:extLst>
          </p:cNvPr>
          <p:cNvCxnSpPr>
            <a:cxnSpLocks/>
          </p:cNvCxnSpPr>
          <p:nvPr userDrawn="1"/>
        </p:nvCxnSpPr>
        <p:spPr>
          <a:xfrm>
            <a:off x="6275999" y="1988816"/>
            <a:ext cx="52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プレースホルダー 16">
            <a:extLst>
              <a:ext uri="{FF2B5EF4-FFF2-40B4-BE49-F238E27FC236}">
                <a16:creationId xmlns:a16="http://schemas.microsoft.com/office/drawing/2014/main" id="{A9138C29-7FAB-5362-B5E0-55AB4923854C}"/>
              </a:ext>
            </a:extLst>
          </p:cNvPr>
          <p:cNvSpPr>
            <a:spLocks noGrp="1"/>
          </p:cNvSpPr>
          <p:nvPr>
            <p:ph type="body" sz="quarter" idx="19" hasCustomPrompt="1"/>
          </p:nvPr>
        </p:nvSpPr>
        <p:spPr>
          <a:xfrm>
            <a:off x="6275938" y="2090738"/>
            <a:ext cx="52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項目２の論点まとめ</a:t>
            </a:r>
            <a:r>
              <a:rPr kumimoji="1" lang="en-US" altLang="ja-JP"/>
              <a:t>]</a:t>
            </a:r>
            <a:endParaRPr kumimoji="1" lang="ja-JP" altLang="en-US"/>
          </a:p>
        </p:txBody>
      </p:sp>
      <p:sp>
        <p:nvSpPr>
          <p:cNvPr id="18" name="コンテンツ プレースホルダー 21">
            <a:extLst>
              <a:ext uri="{FF2B5EF4-FFF2-40B4-BE49-F238E27FC236}">
                <a16:creationId xmlns:a16="http://schemas.microsoft.com/office/drawing/2014/main" id="{DD8AF67F-9E08-3B5B-03AF-C7420A4FD91E}"/>
              </a:ext>
            </a:extLst>
          </p:cNvPr>
          <p:cNvSpPr>
            <a:spLocks noGrp="1"/>
          </p:cNvSpPr>
          <p:nvPr>
            <p:ph sz="quarter" idx="20"/>
          </p:nvPr>
        </p:nvSpPr>
        <p:spPr>
          <a:xfrm>
            <a:off x="6275938" y="3208338"/>
            <a:ext cx="52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0" name="テキスト プレースホルダー 14">
            <a:extLst>
              <a:ext uri="{FF2B5EF4-FFF2-40B4-BE49-F238E27FC236}">
                <a16:creationId xmlns:a16="http://schemas.microsoft.com/office/drawing/2014/main" id="{ED231529-1DAA-DD27-D430-BF6698D2F82F}"/>
              </a:ext>
            </a:extLst>
          </p:cNvPr>
          <p:cNvSpPr>
            <a:spLocks noGrp="1"/>
          </p:cNvSpPr>
          <p:nvPr>
            <p:ph type="body" sz="quarter" idx="14" hasCustomPrompt="1"/>
          </p:nvPr>
        </p:nvSpPr>
        <p:spPr>
          <a:xfrm>
            <a:off x="695326" y="5993350"/>
            <a:ext cx="10800000" cy="481005"/>
          </a:xfrm>
          <a:prstGeom prst="rect">
            <a:avLst/>
          </a:prstGeom>
        </p:spPr>
        <p:txBody>
          <a:bodyPr anchor="b"/>
          <a:lstStyle>
            <a:lvl1pPr marL="0" indent="0">
              <a:lnSpc>
                <a:spcPct val="105000"/>
              </a:lnSpc>
              <a:spcBef>
                <a:spcPts val="600"/>
              </a:spcBef>
              <a:buNone/>
              <a:defRPr sz="600"/>
            </a:lvl1pPr>
          </a:lstStyle>
          <a:p>
            <a:pPr lvl="0"/>
            <a:r>
              <a:rPr kumimoji="1" lang="en-US" altLang="ja-JP"/>
              <a:t>[</a:t>
            </a:r>
            <a:r>
              <a:rPr kumimoji="1" lang="ja-JP" altLang="en-US"/>
              <a:t>出典 </a:t>
            </a:r>
            <a:r>
              <a:rPr kumimoji="1" lang="en-US" altLang="ja-JP"/>
              <a:t>*</a:t>
            </a:r>
            <a:r>
              <a:rPr kumimoji="1" lang="ja-JP" altLang="en-US"/>
              <a:t>不要であれば削除</a:t>
            </a:r>
            <a:r>
              <a:rPr kumimoji="1" lang="en-US" altLang="ja-JP"/>
              <a:t>]</a:t>
            </a:r>
            <a:endParaRPr kumimoji="1" lang="ja-JP" altLang="en-US"/>
          </a:p>
        </p:txBody>
      </p:sp>
      <p:cxnSp>
        <p:nvCxnSpPr>
          <p:cNvPr id="19" name="直線コネクタ 18">
            <a:extLst>
              <a:ext uri="{FF2B5EF4-FFF2-40B4-BE49-F238E27FC236}">
                <a16:creationId xmlns:a16="http://schemas.microsoft.com/office/drawing/2014/main" id="{E2B03B2A-FAE5-3E1D-42CD-B9D7BA8DD79E}"/>
              </a:ext>
            </a:extLst>
          </p:cNvPr>
          <p:cNvCxnSpPr>
            <a:cxnSpLocks/>
          </p:cNvCxnSpPr>
          <p:nvPr userDrawn="1"/>
        </p:nvCxnSpPr>
        <p:spPr>
          <a:xfrm>
            <a:off x="696000" y="545414"/>
            <a:ext cx="10800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758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4_三分01橙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226506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38AF1211-3982-5243-7AD0-6751F1BC746F}"/>
              </a:ext>
            </a:extLst>
          </p:cNvPr>
          <p:cNvSpPr>
            <a:spLocks noGrp="1"/>
          </p:cNvSpPr>
          <p:nvPr>
            <p:ph type="title"/>
          </p:nvPr>
        </p:nvSpPr>
        <p:spPr>
          <a:xfrm>
            <a:off x="696000" y="213015"/>
            <a:ext cx="108000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14" name="テキスト プレースホルダー 3">
            <a:extLst>
              <a:ext uri="{FF2B5EF4-FFF2-40B4-BE49-F238E27FC236}">
                <a16:creationId xmlns:a16="http://schemas.microsoft.com/office/drawing/2014/main" id="{CA2580FC-403B-065C-1EC5-CFDA5787639A}"/>
              </a:ext>
            </a:extLst>
          </p:cNvPr>
          <p:cNvSpPr>
            <a:spLocks noGrp="1"/>
          </p:cNvSpPr>
          <p:nvPr>
            <p:ph type="body" sz="half" idx="10"/>
          </p:nvPr>
        </p:nvSpPr>
        <p:spPr>
          <a:xfrm>
            <a:off x="696000" y="561275"/>
            <a:ext cx="108000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8" name="図 7">
            <a:extLst>
              <a:ext uri="{FF2B5EF4-FFF2-40B4-BE49-F238E27FC236}">
                <a16:creationId xmlns:a16="http://schemas.microsoft.com/office/drawing/2014/main" id="{7FF00F6A-F223-5B35-F3DC-969BE7DEBF3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6000" y="6594688"/>
            <a:ext cx="1332352" cy="86090"/>
          </a:xfrm>
          <a:prstGeom prst="rect">
            <a:avLst/>
          </a:prstGeom>
        </p:spPr>
      </p:pic>
      <p:sp>
        <p:nvSpPr>
          <p:cNvPr id="9" name="テキスト ボックス 8">
            <a:extLst>
              <a:ext uri="{FF2B5EF4-FFF2-40B4-BE49-F238E27FC236}">
                <a16:creationId xmlns:a16="http://schemas.microsoft.com/office/drawing/2014/main" id="{4EDBAA56-3F37-EF86-E0C2-E6AC5B9808BF}"/>
              </a:ext>
            </a:extLst>
          </p:cNvPr>
          <p:cNvSpPr txBox="1"/>
          <p:nvPr userDrawn="1"/>
        </p:nvSpPr>
        <p:spPr>
          <a:xfrm>
            <a:off x="4451822" y="6578052"/>
            <a:ext cx="3288357" cy="153888"/>
          </a:xfrm>
          <a:prstGeom prst="rect">
            <a:avLst/>
          </a:prstGeom>
          <a:noFill/>
        </p:spPr>
        <p:txBody>
          <a:bodyPr wrap="square" rtlCol="0" anchor="ctr">
            <a:spAutoFit/>
          </a:bodyPr>
          <a:lstStyle/>
          <a:p>
            <a:pPr algn="ctr"/>
            <a:r>
              <a:rPr kumimoji="1" lang="en-US" altLang="ja-JP" sz="400">
                <a:latin typeface="游明朝" panose="02020400000000000000" pitchFamily="18" charset="-128"/>
                <a:ea typeface="游明朝" panose="02020400000000000000" pitchFamily="18" charset="-128"/>
              </a:rPr>
              <a:t>CONFIDENTIAL</a:t>
            </a:r>
            <a:r>
              <a:rPr kumimoji="1" lang="ja-JP" altLang="en-US" sz="400">
                <a:latin typeface="游明朝" panose="02020400000000000000" pitchFamily="18" charset="-128"/>
                <a:ea typeface="游明朝" panose="02020400000000000000" pitchFamily="18" charset="-128"/>
              </a:rPr>
              <a:t> </a:t>
            </a:r>
            <a:r>
              <a:rPr kumimoji="1" lang="en-US" altLang="ja-JP" sz="400">
                <a:latin typeface="游明朝" panose="02020400000000000000" pitchFamily="18" charset="-128"/>
                <a:ea typeface="游明朝" panose="02020400000000000000" pitchFamily="18" charset="-128"/>
              </a:rPr>
              <a:t>Copyright @ DENTSU CONSULTING Inc. All Rights Reserved </a:t>
            </a:r>
            <a:endParaRPr kumimoji="1" lang="ja-JP" altLang="en-US" sz="400">
              <a:latin typeface="游明朝" panose="02020400000000000000" pitchFamily="18" charset="-128"/>
              <a:ea typeface="游明朝" panose="02020400000000000000" pitchFamily="18" charset="-128"/>
            </a:endParaRPr>
          </a:p>
        </p:txBody>
      </p:sp>
      <p:grpSp>
        <p:nvGrpSpPr>
          <p:cNvPr id="13" name="グループ化 12">
            <a:extLst>
              <a:ext uri="{FF2B5EF4-FFF2-40B4-BE49-F238E27FC236}">
                <a16:creationId xmlns:a16="http://schemas.microsoft.com/office/drawing/2014/main" id="{23E99907-8056-10AF-01BC-B5320B9A12C3}"/>
              </a:ext>
            </a:extLst>
          </p:cNvPr>
          <p:cNvGrpSpPr/>
          <p:nvPr userDrawn="1"/>
        </p:nvGrpSpPr>
        <p:grpSpPr>
          <a:xfrm>
            <a:off x="696000" y="6506663"/>
            <a:ext cx="10800000" cy="21328"/>
            <a:chOff x="516000" y="1553663"/>
            <a:chExt cx="11160000" cy="21328"/>
          </a:xfrm>
        </p:grpSpPr>
        <p:sp>
          <p:nvSpPr>
            <p:cNvPr id="10" name="正方形/長方形 9">
              <a:extLst>
                <a:ext uri="{FF2B5EF4-FFF2-40B4-BE49-F238E27FC236}">
                  <a16:creationId xmlns:a16="http://schemas.microsoft.com/office/drawing/2014/main" id="{F8C734B7-5C06-78B5-60C3-634E00596699}"/>
                </a:ext>
              </a:extLst>
            </p:cNvPr>
            <p:cNvSpPr/>
            <p:nvPr userDrawn="1"/>
          </p:nvSpPr>
          <p:spPr>
            <a:xfrm>
              <a:off x="516000" y="1553663"/>
              <a:ext cx="5580000" cy="21328"/>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1" name="正方形/長方形 10">
              <a:extLst>
                <a:ext uri="{FF2B5EF4-FFF2-40B4-BE49-F238E27FC236}">
                  <a16:creationId xmlns:a16="http://schemas.microsoft.com/office/drawing/2014/main" id="{980736AC-96BA-4649-EE6A-400601D59F32}"/>
                </a:ext>
              </a:extLst>
            </p:cNvPr>
            <p:cNvSpPr/>
            <p:nvPr userDrawn="1"/>
          </p:nvSpPr>
          <p:spPr>
            <a:xfrm>
              <a:off x="6096000" y="1553663"/>
              <a:ext cx="5580000" cy="21328"/>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sp>
        <p:nvSpPr>
          <p:cNvPr id="2" name="テキスト プレースホルダー 9">
            <a:extLst>
              <a:ext uri="{FF2B5EF4-FFF2-40B4-BE49-F238E27FC236}">
                <a16:creationId xmlns:a16="http://schemas.microsoft.com/office/drawing/2014/main" id="{244F823D-C42D-20CF-5618-36EAD40B0306}"/>
              </a:ext>
            </a:extLst>
          </p:cNvPr>
          <p:cNvSpPr>
            <a:spLocks noGrp="1"/>
          </p:cNvSpPr>
          <p:nvPr>
            <p:ph type="body" sz="quarter" idx="12" hasCustomPrompt="1"/>
          </p:nvPr>
        </p:nvSpPr>
        <p:spPr>
          <a:xfrm>
            <a:off x="696000" y="1628769"/>
            <a:ext cx="34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項目１</a:t>
            </a:r>
          </a:p>
        </p:txBody>
      </p:sp>
      <p:cxnSp>
        <p:nvCxnSpPr>
          <p:cNvPr id="3" name="直線コネクタ 2">
            <a:extLst>
              <a:ext uri="{FF2B5EF4-FFF2-40B4-BE49-F238E27FC236}">
                <a16:creationId xmlns:a16="http://schemas.microsoft.com/office/drawing/2014/main" id="{6B21A5F8-5713-029B-AA1C-8B3F7A9E60BC}"/>
              </a:ext>
            </a:extLst>
          </p:cNvPr>
          <p:cNvCxnSpPr>
            <a:cxnSpLocks/>
          </p:cNvCxnSpPr>
          <p:nvPr userDrawn="1"/>
        </p:nvCxnSpPr>
        <p:spPr>
          <a:xfrm>
            <a:off x="696000" y="1988816"/>
            <a:ext cx="34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プレースホルダー 16">
            <a:extLst>
              <a:ext uri="{FF2B5EF4-FFF2-40B4-BE49-F238E27FC236}">
                <a16:creationId xmlns:a16="http://schemas.microsoft.com/office/drawing/2014/main" id="{29F1FC78-F606-4A3C-3A23-D0B34B97D9E5}"/>
              </a:ext>
            </a:extLst>
          </p:cNvPr>
          <p:cNvSpPr>
            <a:spLocks noGrp="1"/>
          </p:cNvSpPr>
          <p:nvPr>
            <p:ph type="body" sz="quarter" idx="15" hasCustomPrompt="1"/>
          </p:nvPr>
        </p:nvSpPr>
        <p:spPr>
          <a:xfrm>
            <a:off x="696000" y="2090738"/>
            <a:ext cx="34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項目１の論点まとめ</a:t>
            </a:r>
            <a:r>
              <a:rPr kumimoji="1" lang="en-US" altLang="ja-JP"/>
              <a:t>]</a:t>
            </a:r>
            <a:endParaRPr kumimoji="1" lang="ja-JP" altLang="en-US"/>
          </a:p>
        </p:txBody>
      </p:sp>
      <p:sp>
        <p:nvSpPr>
          <p:cNvPr id="6" name="コンテンツ プレースホルダー 21">
            <a:extLst>
              <a:ext uri="{FF2B5EF4-FFF2-40B4-BE49-F238E27FC236}">
                <a16:creationId xmlns:a16="http://schemas.microsoft.com/office/drawing/2014/main" id="{1D976823-3C33-272B-1D12-8642AE6542F7}"/>
              </a:ext>
            </a:extLst>
          </p:cNvPr>
          <p:cNvSpPr>
            <a:spLocks noGrp="1"/>
          </p:cNvSpPr>
          <p:nvPr>
            <p:ph sz="quarter" idx="17"/>
          </p:nvPr>
        </p:nvSpPr>
        <p:spPr>
          <a:xfrm>
            <a:off x="696000" y="3208338"/>
            <a:ext cx="34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5" name="テキスト プレースホルダー 9">
            <a:extLst>
              <a:ext uri="{FF2B5EF4-FFF2-40B4-BE49-F238E27FC236}">
                <a16:creationId xmlns:a16="http://schemas.microsoft.com/office/drawing/2014/main" id="{50713AD6-3323-8AFB-0B8E-36A9686ED046}"/>
              </a:ext>
            </a:extLst>
          </p:cNvPr>
          <p:cNvSpPr>
            <a:spLocks noGrp="1"/>
          </p:cNvSpPr>
          <p:nvPr>
            <p:ph type="body" sz="quarter" idx="18" hasCustomPrompt="1"/>
          </p:nvPr>
        </p:nvSpPr>
        <p:spPr>
          <a:xfrm>
            <a:off x="4386000" y="1628769"/>
            <a:ext cx="34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項目２</a:t>
            </a:r>
          </a:p>
        </p:txBody>
      </p:sp>
      <p:cxnSp>
        <p:nvCxnSpPr>
          <p:cNvPr id="16" name="直線コネクタ 15">
            <a:extLst>
              <a:ext uri="{FF2B5EF4-FFF2-40B4-BE49-F238E27FC236}">
                <a16:creationId xmlns:a16="http://schemas.microsoft.com/office/drawing/2014/main" id="{8682B96D-D795-8023-160D-82609D174A0C}"/>
              </a:ext>
            </a:extLst>
          </p:cNvPr>
          <p:cNvCxnSpPr>
            <a:cxnSpLocks/>
          </p:cNvCxnSpPr>
          <p:nvPr userDrawn="1"/>
        </p:nvCxnSpPr>
        <p:spPr>
          <a:xfrm>
            <a:off x="4386000" y="1988816"/>
            <a:ext cx="34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プレースホルダー 16">
            <a:extLst>
              <a:ext uri="{FF2B5EF4-FFF2-40B4-BE49-F238E27FC236}">
                <a16:creationId xmlns:a16="http://schemas.microsoft.com/office/drawing/2014/main" id="{A9138C29-7FAB-5362-B5E0-55AB4923854C}"/>
              </a:ext>
            </a:extLst>
          </p:cNvPr>
          <p:cNvSpPr>
            <a:spLocks noGrp="1"/>
          </p:cNvSpPr>
          <p:nvPr>
            <p:ph type="body" sz="quarter" idx="19" hasCustomPrompt="1"/>
          </p:nvPr>
        </p:nvSpPr>
        <p:spPr>
          <a:xfrm>
            <a:off x="4386000" y="2090738"/>
            <a:ext cx="34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項目２の論点まとめ</a:t>
            </a:r>
            <a:r>
              <a:rPr kumimoji="1" lang="en-US" altLang="ja-JP"/>
              <a:t>]</a:t>
            </a:r>
            <a:endParaRPr kumimoji="1" lang="ja-JP" altLang="en-US"/>
          </a:p>
        </p:txBody>
      </p:sp>
      <p:sp>
        <p:nvSpPr>
          <p:cNvPr id="18" name="コンテンツ プレースホルダー 21">
            <a:extLst>
              <a:ext uri="{FF2B5EF4-FFF2-40B4-BE49-F238E27FC236}">
                <a16:creationId xmlns:a16="http://schemas.microsoft.com/office/drawing/2014/main" id="{DD8AF67F-9E08-3B5B-03AF-C7420A4FD91E}"/>
              </a:ext>
            </a:extLst>
          </p:cNvPr>
          <p:cNvSpPr>
            <a:spLocks noGrp="1"/>
          </p:cNvSpPr>
          <p:nvPr>
            <p:ph sz="quarter" idx="20"/>
          </p:nvPr>
        </p:nvSpPr>
        <p:spPr>
          <a:xfrm>
            <a:off x="4386000" y="3208338"/>
            <a:ext cx="34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9" name="テキスト プレースホルダー 14">
            <a:extLst>
              <a:ext uri="{FF2B5EF4-FFF2-40B4-BE49-F238E27FC236}">
                <a16:creationId xmlns:a16="http://schemas.microsoft.com/office/drawing/2014/main" id="{357C81D8-AAAF-B7F9-DA2B-DEB9259A1782}"/>
              </a:ext>
            </a:extLst>
          </p:cNvPr>
          <p:cNvSpPr>
            <a:spLocks noGrp="1"/>
          </p:cNvSpPr>
          <p:nvPr>
            <p:ph type="body" sz="quarter" idx="14" hasCustomPrompt="1"/>
          </p:nvPr>
        </p:nvSpPr>
        <p:spPr>
          <a:xfrm>
            <a:off x="695326" y="5993350"/>
            <a:ext cx="10800000" cy="481005"/>
          </a:xfrm>
          <a:prstGeom prst="rect">
            <a:avLst/>
          </a:prstGeom>
        </p:spPr>
        <p:txBody>
          <a:bodyPr anchor="b"/>
          <a:lstStyle>
            <a:lvl1pPr marL="0" indent="0">
              <a:lnSpc>
                <a:spcPct val="105000"/>
              </a:lnSpc>
              <a:spcBef>
                <a:spcPts val="600"/>
              </a:spcBef>
              <a:buNone/>
              <a:defRPr sz="600"/>
            </a:lvl1pPr>
          </a:lstStyle>
          <a:p>
            <a:pPr lvl="0"/>
            <a:r>
              <a:rPr kumimoji="1" lang="en-US" altLang="ja-JP"/>
              <a:t>[</a:t>
            </a:r>
            <a:r>
              <a:rPr kumimoji="1" lang="ja-JP" altLang="en-US"/>
              <a:t>出典 </a:t>
            </a:r>
            <a:r>
              <a:rPr kumimoji="1" lang="en-US" altLang="ja-JP"/>
              <a:t>*</a:t>
            </a:r>
            <a:r>
              <a:rPr kumimoji="1" lang="ja-JP" altLang="en-US"/>
              <a:t>不要であれば削除</a:t>
            </a:r>
            <a:r>
              <a:rPr kumimoji="1" lang="en-US" altLang="ja-JP"/>
              <a:t>]</a:t>
            </a:r>
            <a:endParaRPr kumimoji="1" lang="ja-JP" altLang="en-US"/>
          </a:p>
        </p:txBody>
      </p:sp>
      <p:sp>
        <p:nvSpPr>
          <p:cNvPr id="7" name="テキスト プレースホルダー 9">
            <a:extLst>
              <a:ext uri="{FF2B5EF4-FFF2-40B4-BE49-F238E27FC236}">
                <a16:creationId xmlns:a16="http://schemas.microsoft.com/office/drawing/2014/main" id="{5AE9FB6C-BC92-2E5A-6C54-E745985DA832}"/>
              </a:ext>
            </a:extLst>
          </p:cNvPr>
          <p:cNvSpPr>
            <a:spLocks noGrp="1"/>
          </p:cNvSpPr>
          <p:nvPr>
            <p:ph type="body" sz="quarter" idx="21" hasCustomPrompt="1"/>
          </p:nvPr>
        </p:nvSpPr>
        <p:spPr>
          <a:xfrm>
            <a:off x="8076000" y="1628769"/>
            <a:ext cx="34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項目３</a:t>
            </a:r>
          </a:p>
        </p:txBody>
      </p:sp>
      <p:cxnSp>
        <p:nvCxnSpPr>
          <p:cNvPr id="20" name="直線コネクタ 19">
            <a:extLst>
              <a:ext uri="{FF2B5EF4-FFF2-40B4-BE49-F238E27FC236}">
                <a16:creationId xmlns:a16="http://schemas.microsoft.com/office/drawing/2014/main" id="{A0019416-1209-487C-D2DE-3E7224A16B92}"/>
              </a:ext>
            </a:extLst>
          </p:cNvPr>
          <p:cNvCxnSpPr>
            <a:cxnSpLocks/>
          </p:cNvCxnSpPr>
          <p:nvPr userDrawn="1"/>
        </p:nvCxnSpPr>
        <p:spPr>
          <a:xfrm>
            <a:off x="8076000" y="1988816"/>
            <a:ext cx="34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16">
            <a:extLst>
              <a:ext uri="{FF2B5EF4-FFF2-40B4-BE49-F238E27FC236}">
                <a16:creationId xmlns:a16="http://schemas.microsoft.com/office/drawing/2014/main" id="{BC93E7C8-BE90-0461-674C-F7AAF10FF73F}"/>
              </a:ext>
            </a:extLst>
          </p:cNvPr>
          <p:cNvSpPr>
            <a:spLocks noGrp="1"/>
          </p:cNvSpPr>
          <p:nvPr>
            <p:ph type="body" sz="quarter" idx="22" hasCustomPrompt="1"/>
          </p:nvPr>
        </p:nvSpPr>
        <p:spPr>
          <a:xfrm>
            <a:off x="8076000" y="2090738"/>
            <a:ext cx="34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項目３の論点まとめ</a:t>
            </a:r>
            <a:r>
              <a:rPr kumimoji="1" lang="en-US" altLang="ja-JP"/>
              <a:t>]</a:t>
            </a:r>
            <a:endParaRPr kumimoji="1" lang="ja-JP" altLang="en-US"/>
          </a:p>
        </p:txBody>
      </p:sp>
      <p:sp>
        <p:nvSpPr>
          <p:cNvPr id="22" name="コンテンツ プレースホルダー 21">
            <a:extLst>
              <a:ext uri="{FF2B5EF4-FFF2-40B4-BE49-F238E27FC236}">
                <a16:creationId xmlns:a16="http://schemas.microsoft.com/office/drawing/2014/main" id="{2E6F9DE7-36E7-448B-7436-724FB97C971B}"/>
              </a:ext>
            </a:extLst>
          </p:cNvPr>
          <p:cNvSpPr>
            <a:spLocks noGrp="1"/>
          </p:cNvSpPr>
          <p:nvPr>
            <p:ph sz="quarter" idx="23"/>
          </p:nvPr>
        </p:nvSpPr>
        <p:spPr>
          <a:xfrm>
            <a:off x="8076000" y="3208338"/>
            <a:ext cx="34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cxnSp>
        <p:nvCxnSpPr>
          <p:cNvPr id="23" name="直線コネクタ 22">
            <a:extLst>
              <a:ext uri="{FF2B5EF4-FFF2-40B4-BE49-F238E27FC236}">
                <a16:creationId xmlns:a16="http://schemas.microsoft.com/office/drawing/2014/main" id="{879A4BC6-2F7A-093C-D5EA-88582467F12F}"/>
              </a:ext>
            </a:extLst>
          </p:cNvPr>
          <p:cNvCxnSpPr>
            <a:cxnSpLocks/>
          </p:cNvCxnSpPr>
          <p:nvPr userDrawn="1"/>
        </p:nvCxnSpPr>
        <p:spPr>
          <a:xfrm>
            <a:off x="696000" y="545414"/>
            <a:ext cx="10800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2748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4_二分割写真">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E9F18EC7-7CA0-A28F-D8AB-D9B68311771F}"/>
              </a:ext>
            </a:extLst>
          </p:cNvPr>
          <p:cNvSpPr>
            <a:spLocks noGrp="1"/>
          </p:cNvSpPr>
          <p:nvPr>
            <p:ph type="title"/>
          </p:nvPr>
        </p:nvSpPr>
        <p:spPr>
          <a:xfrm>
            <a:off x="516001" y="213015"/>
            <a:ext cx="54022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47076EA-2C0B-AD14-525B-E7074DE34E16}"/>
              </a:ext>
            </a:extLst>
          </p:cNvPr>
          <p:cNvSpPr>
            <a:spLocks noGrp="1"/>
          </p:cNvSpPr>
          <p:nvPr>
            <p:ph type="pic" sz="quarter" idx="10" hasCustomPrompt="1"/>
          </p:nvPr>
        </p:nvSpPr>
        <p:spPr>
          <a:xfrm>
            <a:off x="6096000" y="0"/>
            <a:ext cx="6096000" cy="6858000"/>
          </a:xfrm>
          <a:prstGeom prst="rect">
            <a:avLst/>
          </a:prstGeom>
          <a:solidFill>
            <a:schemeClr val="bg1">
              <a:lumMod val="95000"/>
            </a:schemeClr>
          </a:solidFill>
        </p:spPr>
        <p:txBody>
          <a:bodyPr/>
          <a:lstStyle>
            <a:lvl1pPr marL="0" indent="0">
              <a:buNone/>
              <a:defRPr sz="2000"/>
            </a:lvl1pPr>
          </a:lstStyle>
          <a:p>
            <a:r>
              <a:rPr kumimoji="1" lang="en-US" altLang="ja-JP"/>
              <a:t>Image</a:t>
            </a:r>
            <a:endParaRPr kumimoji="1" lang="ja-JP" altLang="en-US"/>
          </a:p>
        </p:txBody>
      </p:sp>
      <p:cxnSp>
        <p:nvCxnSpPr>
          <p:cNvPr id="2" name="直線コネクタ 1">
            <a:extLst>
              <a:ext uri="{FF2B5EF4-FFF2-40B4-BE49-F238E27FC236}">
                <a16:creationId xmlns:a16="http://schemas.microsoft.com/office/drawing/2014/main" id="{313E253F-CCDA-68B5-D52A-4C0D9218440E}"/>
              </a:ext>
            </a:extLst>
          </p:cNvPr>
          <p:cNvCxnSpPr>
            <a:cxnSpLocks/>
          </p:cNvCxnSpPr>
          <p:nvPr userDrawn="1"/>
        </p:nvCxnSpPr>
        <p:spPr>
          <a:xfrm>
            <a:off x="516001" y="545414"/>
            <a:ext cx="5402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プレースホルダー 3">
            <a:extLst>
              <a:ext uri="{FF2B5EF4-FFF2-40B4-BE49-F238E27FC236}">
                <a16:creationId xmlns:a16="http://schemas.microsoft.com/office/drawing/2014/main" id="{0335CA5C-0898-40C8-40CE-9E7CCC39FFD1}"/>
              </a:ext>
            </a:extLst>
          </p:cNvPr>
          <p:cNvSpPr>
            <a:spLocks noGrp="1"/>
          </p:cNvSpPr>
          <p:nvPr>
            <p:ph type="body" sz="half" idx="11"/>
          </p:nvPr>
        </p:nvSpPr>
        <p:spPr>
          <a:xfrm>
            <a:off x="516001" y="561275"/>
            <a:ext cx="54022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Tree>
    <p:extLst>
      <p:ext uri="{BB962C8B-B14F-4D97-AF65-F5344CB8AC3E}">
        <p14:creationId xmlns:p14="http://schemas.microsoft.com/office/powerpoint/2010/main" val="274350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3_基本04無地">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5189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ofile">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0270666-39D1-F3D2-2EBB-68BF8B0BDA76}"/>
              </a:ext>
            </a:extLst>
          </p:cNvPr>
          <p:cNvSpPr/>
          <p:nvPr userDrawn="1"/>
        </p:nvSpPr>
        <p:spPr>
          <a:xfrm>
            <a:off x="5778525" y="-1"/>
            <a:ext cx="6413476" cy="6858001"/>
          </a:xfrm>
          <a:prstGeom prst="rect">
            <a:avLst/>
          </a:prstGeom>
          <a:solidFill>
            <a:schemeClr val="tx1">
              <a:lumMod val="75000"/>
              <a:lumOff val="25000"/>
            </a:schemeClr>
          </a:solidFill>
          <a:ln w="10795" cap="flat" cmpd="sng" algn="ctr">
            <a:noFill/>
            <a:prstDash val="solid"/>
          </a:ln>
          <a:effectLst/>
        </p:spPr>
        <p:txBody>
          <a:bodyPr wrap="square" lIns="144000" tIns="96000" rIns="96000" bIns="96000" rtlCol="0" anchor="ctr"/>
          <a:lstStyle/>
          <a:p>
            <a:pPr marL="0" marR="0" lvl="0" indent="0" algn="ctr" defTabSz="1219170" eaLnBrk="1" fontAlgn="auto" latinLnBrk="0" hangingPunct="1">
              <a:lnSpc>
                <a:spcPct val="110000"/>
              </a:lnSpc>
              <a:spcBef>
                <a:spcPts val="800"/>
              </a:spcBef>
              <a:spcAft>
                <a:spcPts val="0"/>
              </a:spcAft>
              <a:buClrTx/>
              <a:buSzTx/>
              <a:buFontTx/>
              <a:buNone/>
              <a:tabLst/>
              <a:defRPr/>
            </a:pPr>
            <a:endParaRPr kumimoji="0" lang="ja-JP" altLang="en-US" sz="2133" b="0" i="0" u="none" strike="noStrike" kern="0" cap="none" spc="0" normalizeH="0" baseline="0" noProof="0">
              <a:ln>
                <a:noFill/>
              </a:ln>
              <a:solidFill>
                <a:srgbClr val="FFFFFF">
                  <a:lumMod val="95000"/>
                </a:srgbClr>
              </a:solidFill>
              <a:effectLst/>
              <a:uLnTx/>
              <a:uFillTx/>
              <a:latin typeface="游ゴシック Medium"/>
              <a:ea typeface="游ゴシック Medium"/>
              <a:cs typeface="Meiryo UI" panose="020B0604030504040204" pitchFamily="50" charset="-128"/>
            </a:endParaRPr>
          </a:p>
        </p:txBody>
      </p:sp>
      <p:pic>
        <p:nvPicPr>
          <p:cNvPr id="2" name="図 1">
            <a:extLst>
              <a:ext uri="{FF2B5EF4-FFF2-40B4-BE49-F238E27FC236}">
                <a16:creationId xmlns:a16="http://schemas.microsoft.com/office/drawing/2014/main" id="{4D5CE6CB-BBEB-D61D-5E2D-0ACD3608EF4B}"/>
              </a:ext>
            </a:extLst>
          </p:cNvPr>
          <p:cNvPicPr>
            <a:picLocks noChangeAspect="1"/>
          </p:cNvPicPr>
          <p:nvPr userDrawn="1"/>
        </p:nvPicPr>
        <p:blipFill>
          <a:blip r:embed="rId2"/>
          <a:stretch>
            <a:fillRect/>
          </a:stretch>
        </p:blipFill>
        <p:spPr>
          <a:xfrm>
            <a:off x="568298" y="642829"/>
            <a:ext cx="3016469" cy="220017"/>
          </a:xfrm>
          <a:prstGeom prst="rect">
            <a:avLst/>
          </a:prstGeom>
        </p:spPr>
      </p:pic>
      <p:sp>
        <p:nvSpPr>
          <p:cNvPr id="6" name="テキスト ボックス 5">
            <a:extLst>
              <a:ext uri="{FF2B5EF4-FFF2-40B4-BE49-F238E27FC236}">
                <a16:creationId xmlns:a16="http://schemas.microsoft.com/office/drawing/2014/main" id="{1AB15FE7-FAAD-5F56-688E-21C8782E948C}"/>
              </a:ext>
            </a:extLst>
          </p:cNvPr>
          <p:cNvSpPr txBox="1"/>
          <p:nvPr userDrawn="1"/>
        </p:nvSpPr>
        <p:spPr>
          <a:xfrm>
            <a:off x="11385516" y="98029"/>
            <a:ext cx="728797" cy="272771"/>
          </a:xfrm>
          <a:prstGeom prst="rect">
            <a:avLst/>
          </a:prstGeom>
          <a:noFill/>
          <a:ln w="19050">
            <a:solidFill>
              <a:schemeClr val="bg1"/>
            </a:solidFill>
          </a:ln>
        </p:spPr>
        <p:txBody>
          <a:bodyPr wrap="square" lIns="48000" tIns="0" rIns="48000" bIns="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ja-JP" altLang="en-US" sz="1000" b="1">
                <a:solidFill>
                  <a:schemeClr val="bg1"/>
                </a:solidFill>
                <a:latin typeface="游ゴシック" panose="020B0400000000000000" pitchFamily="50" charset="-128"/>
                <a:ea typeface="游ゴシック" panose="020B0400000000000000" pitchFamily="50" charset="-128"/>
              </a:rPr>
              <a:t>関係者限</a:t>
            </a:r>
            <a:endParaRPr lang="en-US" altLang="ja-JP" sz="1000" b="1">
              <a:solidFill>
                <a:schemeClr val="bg1"/>
              </a:solidFill>
              <a:latin typeface="游ゴシック" panose="020B0400000000000000" pitchFamily="50" charset="-128"/>
              <a:ea typeface="游ゴシック" panose="020B0400000000000000" pitchFamily="50" charset="-128"/>
            </a:endParaRPr>
          </a:p>
        </p:txBody>
      </p:sp>
      <p:grpSp>
        <p:nvGrpSpPr>
          <p:cNvPr id="9" name="グループ化 8">
            <a:extLst>
              <a:ext uri="{FF2B5EF4-FFF2-40B4-BE49-F238E27FC236}">
                <a16:creationId xmlns:a16="http://schemas.microsoft.com/office/drawing/2014/main" id="{780FB79A-7D8F-56CA-9CB9-F4DB4895B06F}"/>
              </a:ext>
            </a:extLst>
          </p:cNvPr>
          <p:cNvGrpSpPr/>
          <p:nvPr userDrawn="1"/>
        </p:nvGrpSpPr>
        <p:grpSpPr>
          <a:xfrm>
            <a:off x="1967542" y="1124745"/>
            <a:ext cx="98899" cy="1623623"/>
            <a:chOff x="1967542" y="1124745"/>
            <a:chExt cx="98899" cy="1623623"/>
          </a:xfrm>
        </p:grpSpPr>
        <p:sp>
          <p:nvSpPr>
            <p:cNvPr id="7" name="正方形/長方形 6">
              <a:extLst>
                <a:ext uri="{FF2B5EF4-FFF2-40B4-BE49-F238E27FC236}">
                  <a16:creationId xmlns:a16="http://schemas.microsoft.com/office/drawing/2014/main" id="{C16AD9EA-C7F7-DA44-5217-C92B821EBDF0}"/>
                </a:ext>
              </a:extLst>
            </p:cNvPr>
            <p:cNvSpPr/>
            <p:nvPr userDrawn="1"/>
          </p:nvSpPr>
          <p:spPr>
            <a:xfrm>
              <a:off x="1967542" y="1124745"/>
              <a:ext cx="98899" cy="825744"/>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67">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a:extLst>
                <a:ext uri="{FF2B5EF4-FFF2-40B4-BE49-F238E27FC236}">
                  <a16:creationId xmlns:a16="http://schemas.microsoft.com/office/drawing/2014/main" id="{65C1C6D7-AA38-9DDB-8A99-6F33AD10E117}"/>
                </a:ext>
              </a:extLst>
            </p:cNvPr>
            <p:cNvSpPr/>
            <p:nvPr userDrawn="1"/>
          </p:nvSpPr>
          <p:spPr>
            <a:xfrm>
              <a:off x="1967542" y="1950489"/>
              <a:ext cx="98899" cy="797879"/>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67">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2" name="テキスト プレースホルダー 11">
            <a:extLst>
              <a:ext uri="{FF2B5EF4-FFF2-40B4-BE49-F238E27FC236}">
                <a16:creationId xmlns:a16="http://schemas.microsoft.com/office/drawing/2014/main" id="{CCD73CAE-FFE9-A43E-1032-3ABC9B54CA0B}"/>
              </a:ext>
            </a:extLst>
          </p:cNvPr>
          <p:cNvSpPr>
            <a:spLocks noGrp="1"/>
          </p:cNvSpPr>
          <p:nvPr>
            <p:ph type="body" sz="quarter" idx="10" hasCustomPrompt="1"/>
          </p:nvPr>
        </p:nvSpPr>
        <p:spPr>
          <a:xfrm>
            <a:off x="2133600" y="1433407"/>
            <a:ext cx="3130550" cy="551274"/>
          </a:xfrm>
          <a:prstGeom prst="rect">
            <a:avLst/>
          </a:prstGeom>
        </p:spPr>
        <p:txBody>
          <a:bodyPr anchor="ctr"/>
          <a:lstStyle>
            <a:lvl1pPr marL="0" indent="0">
              <a:buNone/>
              <a:defRPr sz="3200" b="1"/>
            </a:lvl1pPr>
          </a:lstStyle>
          <a:p>
            <a:pPr lvl="0"/>
            <a:r>
              <a:rPr kumimoji="1" lang="ja-JP" altLang="en-US"/>
              <a:t>電通　太郎</a:t>
            </a:r>
          </a:p>
        </p:txBody>
      </p:sp>
      <p:sp>
        <p:nvSpPr>
          <p:cNvPr id="14" name="テキスト プレースホルダー 11">
            <a:extLst>
              <a:ext uri="{FF2B5EF4-FFF2-40B4-BE49-F238E27FC236}">
                <a16:creationId xmlns:a16="http://schemas.microsoft.com/office/drawing/2014/main" id="{57BDFE04-B9AB-6A81-F2FF-FC07DE2264EE}"/>
              </a:ext>
            </a:extLst>
          </p:cNvPr>
          <p:cNvSpPr>
            <a:spLocks noGrp="1"/>
          </p:cNvSpPr>
          <p:nvPr>
            <p:ph type="body" sz="quarter" idx="11" hasCustomPrompt="1"/>
          </p:nvPr>
        </p:nvSpPr>
        <p:spPr>
          <a:xfrm>
            <a:off x="2133600" y="1124745"/>
            <a:ext cx="3130550" cy="346762"/>
          </a:xfrm>
          <a:prstGeom prst="rect">
            <a:avLst/>
          </a:prstGeom>
        </p:spPr>
        <p:txBody>
          <a:bodyPr anchor="ctr"/>
          <a:lstStyle>
            <a:lvl1pPr marL="0" indent="0">
              <a:buNone/>
              <a:defRPr sz="1400" b="1"/>
            </a:lvl1pPr>
          </a:lstStyle>
          <a:p>
            <a:pPr lvl="0"/>
            <a:r>
              <a:rPr kumimoji="1" lang="en-US" altLang="ja-JP"/>
              <a:t>DENTSU Taro *</a:t>
            </a:r>
            <a:r>
              <a:rPr kumimoji="1" lang="ja-JP" altLang="en-US"/>
              <a:t>ふりがな</a:t>
            </a:r>
          </a:p>
        </p:txBody>
      </p:sp>
      <p:sp>
        <p:nvSpPr>
          <p:cNvPr id="15" name="コンテンツ プレースホルダー 2">
            <a:extLst>
              <a:ext uri="{FF2B5EF4-FFF2-40B4-BE49-F238E27FC236}">
                <a16:creationId xmlns:a16="http://schemas.microsoft.com/office/drawing/2014/main" id="{30EBA6A4-AFE9-78D5-1123-2578F85A6859}"/>
              </a:ext>
            </a:extLst>
          </p:cNvPr>
          <p:cNvSpPr txBox="1">
            <a:spLocks/>
          </p:cNvSpPr>
          <p:nvPr userDrawn="1"/>
        </p:nvSpPr>
        <p:spPr>
          <a:xfrm>
            <a:off x="443615" y="3006195"/>
            <a:ext cx="5068725" cy="490456"/>
          </a:xfrm>
          <a:prstGeom prst="rect">
            <a:avLst/>
          </a:prstGeom>
        </p:spPr>
        <p:txBody>
          <a:bodyPr vert="horz" lIns="121920" tIns="48000" rIns="121920" bIns="0" rtlCol="0">
            <a:noAutofit/>
          </a:bodyPr>
          <a:lstStyle>
            <a:lvl1pPr marL="203597" indent="-203597" algn="l" defTabSz="685800" rtl="0" eaLnBrk="1" latinLnBrk="0" hangingPunct="1">
              <a:lnSpc>
                <a:spcPct val="110000"/>
              </a:lnSpc>
              <a:spcBef>
                <a:spcPts val="1350"/>
              </a:spcBef>
              <a:spcAft>
                <a:spcPts val="225"/>
              </a:spcAft>
              <a:buClr>
                <a:schemeClr val="accent1"/>
              </a:buClr>
              <a:buSzPct val="100000"/>
              <a:buFont typeface="メイリオ" panose="020B0604030504040204" pitchFamily="50" charset="-128"/>
              <a:buChar char="▍"/>
              <a:defRPr kumimoji="1" sz="1800" b="1" kern="1200">
                <a:solidFill>
                  <a:schemeClr val="tx2"/>
                </a:solidFill>
                <a:latin typeface="+mj-ea"/>
                <a:ea typeface="+mj-ea"/>
                <a:cs typeface="メイリオ" panose="020B0604030504040204" pitchFamily="50" charset="-128"/>
              </a:defRPr>
            </a:lvl1pPr>
            <a:lvl2pPr marL="63104" indent="-63104" algn="l" defTabSz="685800" rtl="0" eaLnBrk="1" latinLnBrk="0" hangingPunct="1">
              <a:lnSpc>
                <a:spcPct val="110000"/>
              </a:lnSpc>
              <a:spcBef>
                <a:spcPts val="450"/>
              </a:spcBef>
              <a:spcAft>
                <a:spcPts val="0"/>
              </a:spcAft>
              <a:buClr>
                <a:schemeClr val="accent1"/>
              </a:buClr>
              <a:buSzPct val="130000"/>
              <a:buFont typeface="Meiryo UI" panose="020B0604030504040204" pitchFamily="50" charset="-128"/>
              <a:buChar char=" "/>
              <a:defRPr kumimoji="1" sz="1200" kern="1200">
                <a:solidFill>
                  <a:schemeClr val="tx2"/>
                </a:solidFill>
                <a:latin typeface="+mn-ea"/>
                <a:ea typeface="+mn-ea"/>
                <a:cs typeface="メイリオ" panose="020B0604030504040204" pitchFamily="50" charset="-128"/>
              </a:defRPr>
            </a:lvl2pPr>
            <a:lvl3pPr marL="269081" marR="0" indent="-205979" algn="l" defTabSz="685800" rtl="0" eaLnBrk="1" fontAlgn="auto" latinLnBrk="0" hangingPunct="1">
              <a:lnSpc>
                <a:spcPct val="110000"/>
              </a:lnSpc>
              <a:spcBef>
                <a:spcPts val="450"/>
              </a:spcBef>
              <a:spcAft>
                <a:spcPts val="0"/>
              </a:spcAft>
              <a:buClr>
                <a:schemeClr val="accent1"/>
              </a:buClr>
              <a:buSzPct val="100000"/>
              <a:buFont typeface="メイリオ" panose="020B0604030504040204" pitchFamily="50" charset="-128"/>
              <a:buChar char="•"/>
              <a:tabLst/>
              <a:defRPr kumimoji="1" sz="1200" kern="1200">
                <a:solidFill>
                  <a:schemeClr val="tx2"/>
                </a:solidFill>
                <a:latin typeface="+mn-ea"/>
                <a:ea typeface="+mn-ea"/>
                <a:cs typeface="Meiryo UI" pitchFamily="50" charset="-128"/>
              </a:defRPr>
            </a:lvl3pPr>
            <a:lvl4pPr marL="403622" indent="-133350" algn="l" defTabSz="685800" rtl="0" eaLnBrk="1" latinLnBrk="0" hangingPunct="1">
              <a:lnSpc>
                <a:spcPct val="110000"/>
              </a:lnSpc>
              <a:spcBef>
                <a:spcPts val="225"/>
              </a:spcBef>
              <a:buClr>
                <a:schemeClr val="accent1"/>
              </a:buClr>
              <a:buFont typeface="Arial" panose="020B0604020202020204" pitchFamily="34" charset="0"/>
              <a:buChar char="•"/>
              <a:defRPr kumimoji="1" sz="1050" kern="1200">
                <a:solidFill>
                  <a:schemeClr val="tx2"/>
                </a:solidFill>
                <a:latin typeface="+mn-ea"/>
                <a:ea typeface="+mn-ea"/>
                <a:cs typeface="Meiryo UI" pitchFamily="50" charset="-128"/>
              </a:defRPr>
            </a:lvl4pPr>
            <a:lvl5pPr marL="469106" indent="-135731" algn="l" defTabSz="685800" rtl="0" eaLnBrk="1" latinLnBrk="0" hangingPunct="1">
              <a:lnSpc>
                <a:spcPct val="110000"/>
              </a:lnSpc>
              <a:spcBef>
                <a:spcPts val="225"/>
              </a:spcBef>
              <a:buClr>
                <a:schemeClr val="accent6"/>
              </a:buClr>
              <a:buFont typeface="メイリオ" panose="020B0604030504040204" pitchFamily="50" charset="-128"/>
              <a:buChar char="-"/>
              <a:defRPr kumimoji="1" sz="1050" kern="1200">
                <a:solidFill>
                  <a:schemeClr val="accent6"/>
                </a:solidFill>
                <a:latin typeface="+mn-ea"/>
                <a:ea typeface="+mn-ea"/>
                <a:cs typeface="Meiryo UI" pitchFamily="50" charset="-128"/>
              </a:defRPr>
            </a:lvl5pPr>
            <a:lvl6pPr marL="860822" indent="0" algn="l" defTabSz="685800" rtl="0" eaLnBrk="1" latinLnBrk="0" hangingPunct="1">
              <a:spcBef>
                <a:spcPct val="20000"/>
              </a:spcBef>
              <a:buClr>
                <a:srgbClr val="004F44"/>
              </a:buClr>
              <a:buFont typeface="Arial" pitchFamily="34" charset="0"/>
              <a:buNone/>
              <a:defRPr kumimoji="1" sz="1050" b="0" kern="1200">
                <a:solidFill>
                  <a:schemeClr val="tx1"/>
                </a:solidFill>
                <a:latin typeface="+mn-ea"/>
                <a:ea typeface="+mn-ea"/>
                <a:cs typeface="Meiryo UI" pitchFamily="50" charset="-128"/>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271456" indent="-271456" defTabSz="914377">
              <a:spcBef>
                <a:spcPts val="1800"/>
              </a:spcBef>
              <a:spcAft>
                <a:spcPts val="300"/>
              </a:spcAft>
              <a:buClr>
                <a:srgbClr val="5E5E5E"/>
              </a:buClr>
              <a:defRPr/>
            </a:pPr>
            <a:r>
              <a:rPr lang="ja-JP" altLang="en-US" sz="2400">
                <a:solidFill>
                  <a:srgbClr val="464646"/>
                </a:solidFill>
                <a:latin typeface="+mn-ea"/>
                <a:ea typeface="+mn-ea"/>
              </a:rPr>
              <a:t>プロフィール</a:t>
            </a:r>
            <a:endParaRPr lang="en-US" altLang="ja-JP" sz="2400">
              <a:solidFill>
                <a:srgbClr val="464646"/>
              </a:solidFill>
              <a:latin typeface="+mn-ea"/>
              <a:ea typeface="+mn-ea"/>
            </a:endParaRPr>
          </a:p>
        </p:txBody>
      </p:sp>
      <p:sp>
        <p:nvSpPr>
          <p:cNvPr id="16" name="テキスト プレースホルダー 4">
            <a:extLst>
              <a:ext uri="{FF2B5EF4-FFF2-40B4-BE49-F238E27FC236}">
                <a16:creationId xmlns:a16="http://schemas.microsoft.com/office/drawing/2014/main" id="{3D22F1EC-B84C-D73F-32F2-8C985EFA5A40}"/>
              </a:ext>
            </a:extLst>
          </p:cNvPr>
          <p:cNvSpPr txBox="1">
            <a:spLocks/>
          </p:cNvSpPr>
          <p:nvPr userDrawn="1"/>
        </p:nvSpPr>
        <p:spPr>
          <a:xfrm>
            <a:off x="6252587" y="1029495"/>
            <a:ext cx="5465353" cy="526255"/>
          </a:xfrm>
          <a:prstGeom prst="rect">
            <a:avLst/>
          </a:prstGeom>
        </p:spPr>
        <p:txBody>
          <a:bodyPr vert="horz" lIns="121920" tIns="48000" rIns="121920" bIns="0" rtlCol="0">
            <a:noAutofit/>
          </a:bodyPr>
          <a:lstStyle>
            <a:lvl1pPr marL="203597" indent="-203597" algn="l" defTabSz="685800" rtl="0" eaLnBrk="1" latinLnBrk="0" hangingPunct="1">
              <a:lnSpc>
                <a:spcPct val="110000"/>
              </a:lnSpc>
              <a:spcBef>
                <a:spcPts val="1350"/>
              </a:spcBef>
              <a:spcAft>
                <a:spcPts val="225"/>
              </a:spcAft>
              <a:buClr>
                <a:schemeClr val="accent1"/>
              </a:buClr>
              <a:buSzPct val="100000"/>
              <a:buFont typeface="メイリオ" panose="020B0604030504040204" pitchFamily="50" charset="-128"/>
              <a:buChar char="▍"/>
              <a:defRPr kumimoji="1" sz="1800" b="1" kern="1200">
                <a:solidFill>
                  <a:schemeClr val="tx2"/>
                </a:solidFill>
                <a:latin typeface="+mj-ea"/>
                <a:ea typeface="+mj-ea"/>
                <a:cs typeface="メイリオ" panose="020B0604030504040204" pitchFamily="50" charset="-128"/>
              </a:defRPr>
            </a:lvl1pPr>
            <a:lvl2pPr marL="63104" indent="-63104" algn="l" defTabSz="685800" rtl="0" eaLnBrk="1" latinLnBrk="0" hangingPunct="1">
              <a:lnSpc>
                <a:spcPct val="110000"/>
              </a:lnSpc>
              <a:spcBef>
                <a:spcPts val="450"/>
              </a:spcBef>
              <a:spcAft>
                <a:spcPts val="0"/>
              </a:spcAft>
              <a:buClr>
                <a:schemeClr val="accent1"/>
              </a:buClr>
              <a:buSzPct val="130000"/>
              <a:buFont typeface="Meiryo UI" panose="020B0604030504040204" pitchFamily="50" charset="-128"/>
              <a:buChar char=" "/>
              <a:defRPr kumimoji="1" sz="1200" kern="1200">
                <a:solidFill>
                  <a:schemeClr val="tx2"/>
                </a:solidFill>
                <a:latin typeface="+mn-ea"/>
                <a:ea typeface="+mn-ea"/>
                <a:cs typeface="メイリオ" panose="020B0604030504040204" pitchFamily="50" charset="-128"/>
              </a:defRPr>
            </a:lvl2pPr>
            <a:lvl3pPr marL="269081" marR="0" indent="-205979" algn="l" defTabSz="685800" rtl="0" eaLnBrk="1" fontAlgn="auto" latinLnBrk="0" hangingPunct="1">
              <a:lnSpc>
                <a:spcPct val="110000"/>
              </a:lnSpc>
              <a:spcBef>
                <a:spcPts val="450"/>
              </a:spcBef>
              <a:spcAft>
                <a:spcPts val="0"/>
              </a:spcAft>
              <a:buClr>
                <a:schemeClr val="accent1"/>
              </a:buClr>
              <a:buSzPct val="100000"/>
              <a:buFont typeface="メイリオ" panose="020B0604030504040204" pitchFamily="50" charset="-128"/>
              <a:buChar char="•"/>
              <a:tabLst/>
              <a:defRPr kumimoji="1" sz="1200" kern="1200">
                <a:solidFill>
                  <a:schemeClr val="tx2"/>
                </a:solidFill>
                <a:latin typeface="+mn-ea"/>
                <a:ea typeface="+mn-ea"/>
                <a:cs typeface="Meiryo UI" pitchFamily="50" charset="-128"/>
              </a:defRPr>
            </a:lvl3pPr>
            <a:lvl4pPr marL="403622" indent="-133350" algn="l" defTabSz="685800" rtl="0" eaLnBrk="1" latinLnBrk="0" hangingPunct="1">
              <a:lnSpc>
                <a:spcPct val="110000"/>
              </a:lnSpc>
              <a:spcBef>
                <a:spcPts val="225"/>
              </a:spcBef>
              <a:buClr>
                <a:schemeClr val="accent1"/>
              </a:buClr>
              <a:buFont typeface="Arial" panose="020B0604020202020204" pitchFamily="34" charset="0"/>
              <a:buChar char="•"/>
              <a:defRPr kumimoji="1" sz="1050" kern="1200">
                <a:solidFill>
                  <a:schemeClr val="tx2"/>
                </a:solidFill>
                <a:latin typeface="+mn-ea"/>
                <a:ea typeface="+mn-ea"/>
                <a:cs typeface="Meiryo UI" pitchFamily="50" charset="-128"/>
              </a:defRPr>
            </a:lvl4pPr>
            <a:lvl5pPr marL="469106" indent="-135731" algn="l" defTabSz="685800" rtl="0" eaLnBrk="1" latinLnBrk="0" hangingPunct="1">
              <a:lnSpc>
                <a:spcPct val="110000"/>
              </a:lnSpc>
              <a:spcBef>
                <a:spcPts val="225"/>
              </a:spcBef>
              <a:buClr>
                <a:schemeClr val="accent6"/>
              </a:buClr>
              <a:buFont typeface="メイリオ" panose="020B0604030504040204" pitchFamily="50" charset="-128"/>
              <a:buChar char="-"/>
              <a:defRPr kumimoji="1" sz="1050" kern="1200">
                <a:solidFill>
                  <a:schemeClr val="accent6"/>
                </a:solidFill>
                <a:latin typeface="+mn-ea"/>
                <a:ea typeface="+mn-ea"/>
                <a:cs typeface="Meiryo UI" pitchFamily="50" charset="-128"/>
              </a:defRPr>
            </a:lvl5pPr>
            <a:lvl6pPr marL="860822" indent="0" algn="l" defTabSz="685800" rtl="0" eaLnBrk="1" latinLnBrk="0" hangingPunct="1">
              <a:spcBef>
                <a:spcPct val="20000"/>
              </a:spcBef>
              <a:buClr>
                <a:srgbClr val="004F44"/>
              </a:buClr>
              <a:buFont typeface="Arial" pitchFamily="34" charset="0"/>
              <a:buNone/>
              <a:defRPr kumimoji="1" sz="1050" b="0" kern="1200">
                <a:solidFill>
                  <a:schemeClr val="tx1"/>
                </a:solidFill>
                <a:latin typeface="+mn-ea"/>
                <a:ea typeface="+mn-ea"/>
                <a:cs typeface="Meiryo UI" pitchFamily="50" charset="-128"/>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271456" indent="-271456" defTabSz="914377">
              <a:lnSpc>
                <a:spcPct val="120000"/>
              </a:lnSpc>
              <a:spcBef>
                <a:spcPts val="600"/>
              </a:spcBef>
              <a:spcAft>
                <a:spcPts val="300"/>
              </a:spcAft>
              <a:buClr>
                <a:schemeClr val="bg1"/>
              </a:buClr>
              <a:defRPr/>
            </a:pPr>
            <a:r>
              <a:rPr lang="ja-JP" altLang="en-US" sz="2400">
                <a:solidFill>
                  <a:schemeClr val="bg1"/>
                </a:solidFill>
                <a:latin typeface="+mn-ea"/>
                <a:ea typeface="+mn-ea"/>
              </a:rPr>
              <a:t>主なプロジェクト実績</a:t>
            </a:r>
            <a:endParaRPr lang="en-US" altLang="ja-JP" sz="2400">
              <a:solidFill>
                <a:schemeClr val="bg1"/>
              </a:solidFill>
              <a:latin typeface="+mn-ea"/>
              <a:ea typeface="+mn-ea"/>
            </a:endParaRPr>
          </a:p>
        </p:txBody>
      </p:sp>
      <p:sp>
        <p:nvSpPr>
          <p:cNvPr id="22" name="テキスト プレースホルダー 11">
            <a:extLst>
              <a:ext uri="{FF2B5EF4-FFF2-40B4-BE49-F238E27FC236}">
                <a16:creationId xmlns:a16="http://schemas.microsoft.com/office/drawing/2014/main" id="{EDD1B264-7570-E0E5-327C-FE9D96DA698B}"/>
              </a:ext>
            </a:extLst>
          </p:cNvPr>
          <p:cNvSpPr>
            <a:spLocks noGrp="1"/>
          </p:cNvSpPr>
          <p:nvPr userDrawn="1">
            <p:ph type="body" sz="quarter" idx="12" hasCustomPrompt="1"/>
          </p:nvPr>
        </p:nvSpPr>
        <p:spPr>
          <a:xfrm>
            <a:off x="2133600" y="2056738"/>
            <a:ext cx="3130550" cy="680270"/>
          </a:xfrm>
          <a:prstGeom prst="rect">
            <a:avLst/>
          </a:prstGeom>
        </p:spPr>
        <p:txBody>
          <a:bodyPr anchor="ctr"/>
          <a:lstStyle>
            <a:lvl1pPr marL="0" indent="0">
              <a:lnSpc>
                <a:spcPct val="120000"/>
              </a:lnSpc>
              <a:spcBef>
                <a:spcPts val="600"/>
              </a:spcBef>
              <a:buNone/>
              <a:defRPr sz="1400" b="1"/>
            </a:lvl1pPr>
          </a:lstStyle>
          <a:p>
            <a:pPr lvl="0"/>
            <a:r>
              <a:rPr kumimoji="1" lang="ja-JP" altLang="en-US"/>
              <a:t>株式会社 電通コンサルティング</a:t>
            </a:r>
            <a:br>
              <a:rPr kumimoji="1" lang="en-US" altLang="ja-JP"/>
            </a:br>
            <a:r>
              <a:rPr kumimoji="1" lang="en-US" altLang="ja-JP"/>
              <a:t>[</a:t>
            </a:r>
            <a:r>
              <a:rPr kumimoji="1" lang="ja-JP" altLang="en-US"/>
              <a:t>所属グループ</a:t>
            </a:r>
            <a:r>
              <a:rPr kumimoji="1" lang="en-US" altLang="ja-JP"/>
              <a:t>]</a:t>
            </a:r>
            <a:r>
              <a:rPr kumimoji="1" lang="ja-JP" altLang="en-US"/>
              <a:t> </a:t>
            </a:r>
            <a:r>
              <a:rPr kumimoji="1" lang="en-US" altLang="ja-JP"/>
              <a:t>[</a:t>
            </a:r>
            <a:r>
              <a:rPr kumimoji="1" lang="ja-JP" altLang="en-US"/>
              <a:t>役職</a:t>
            </a:r>
            <a:r>
              <a:rPr kumimoji="1" lang="en-US" altLang="ja-JP"/>
              <a:t>]</a:t>
            </a:r>
            <a:endParaRPr kumimoji="1" lang="ja-JP" altLang="en-US"/>
          </a:p>
        </p:txBody>
      </p:sp>
      <p:sp>
        <p:nvSpPr>
          <p:cNvPr id="26" name="テキスト プレースホルダー 25">
            <a:extLst>
              <a:ext uri="{FF2B5EF4-FFF2-40B4-BE49-F238E27FC236}">
                <a16:creationId xmlns:a16="http://schemas.microsoft.com/office/drawing/2014/main" id="{2C24CECD-9DB4-7E14-442A-8996F42080D2}"/>
              </a:ext>
            </a:extLst>
          </p:cNvPr>
          <p:cNvSpPr>
            <a:spLocks noGrp="1"/>
          </p:cNvSpPr>
          <p:nvPr>
            <p:ph type="body" sz="quarter" idx="13" hasCustomPrompt="1"/>
          </p:nvPr>
        </p:nvSpPr>
        <p:spPr>
          <a:xfrm>
            <a:off x="568325" y="3466507"/>
            <a:ext cx="4695825" cy="2032000"/>
          </a:xfrm>
          <a:prstGeom prst="rect">
            <a:avLst/>
          </a:prstGeom>
        </p:spPr>
        <p:txBody>
          <a:bodyPr/>
          <a:lstStyle>
            <a:lvl1pPr marL="0" indent="0">
              <a:buNone/>
              <a:defRPr sz="1400"/>
            </a:lvl1pPr>
          </a:lstStyle>
          <a:p>
            <a:pPr lvl="0"/>
            <a:r>
              <a:rPr kumimoji="1" lang="ja-JP" altLang="en-US"/>
              <a:t>プロフィール文の入力</a:t>
            </a:r>
          </a:p>
        </p:txBody>
      </p:sp>
      <p:sp>
        <p:nvSpPr>
          <p:cNvPr id="28" name="テキスト プレースホルダー 25">
            <a:extLst>
              <a:ext uri="{FF2B5EF4-FFF2-40B4-BE49-F238E27FC236}">
                <a16:creationId xmlns:a16="http://schemas.microsoft.com/office/drawing/2014/main" id="{EB58FD05-13DA-0C51-1892-7FE66FB3FE54}"/>
              </a:ext>
            </a:extLst>
          </p:cNvPr>
          <p:cNvSpPr>
            <a:spLocks noGrp="1"/>
          </p:cNvSpPr>
          <p:nvPr>
            <p:ph type="body" sz="quarter" idx="14" hasCustomPrompt="1"/>
          </p:nvPr>
        </p:nvSpPr>
        <p:spPr>
          <a:xfrm>
            <a:off x="568325" y="5842000"/>
            <a:ext cx="4695825" cy="647700"/>
          </a:xfrm>
          <a:prstGeom prst="rect">
            <a:avLst/>
          </a:prstGeom>
        </p:spPr>
        <p:txBody>
          <a:bodyPr/>
          <a:lstStyle>
            <a:lvl1pPr marL="0" indent="0">
              <a:buNone/>
              <a:defRPr sz="1400">
                <a:solidFill>
                  <a:srgbClr val="001489"/>
                </a:solidFill>
              </a:defRPr>
            </a:lvl1pPr>
          </a:lstStyle>
          <a:p>
            <a:pPr lvl="0"/>
            <a:r>
              <a:rPr kumimoji="1" lang="en-US" altLang="ja-JP"/>
              <a:t>#</a:t>
            </a:r>
            <a:r>
              <a:rPr kumimoji="1" lang="ja-JP" altLang="en-US"/>
              <a:t>キーワードの入力</a:t>
            </a:r>
          </a:p>
        </p:txBody>
      </p:sp>
      <p:sp>
        <p:nvSpPr>
          <p:cNvPr id="30" name="図プレースホルダー 29">
            <a:extLst>
              <a:ext uri="{FF2B5EF4-FFF2-40B4-BE49-F238E27FC236}">
                <a16:creationId xmlns:a16="http://schemas.microsoft.com/office/drawing/2014/main" id="{E56D53BB-E5E4-C889-730D-B64C65E2706B}"/>
              </a:ext>
            </a:extLst>
          </p:cNvPr>
          <p:cNvSpPr>
            <a:spLocks noGrp="1"/>
          </p:cNvSpPr>
          <p:nvPr>
            <p:ph type="pic" sz="quarter" idx="15" hasCustomPrompt="1"/>
          </p:nvPr>
        </p:nvSpPr>
        <p:spPr>
          <a:xfrm>
            <a:off x="568298" y="1120672"/>
            <a:ext cx="1220771" cy="1627695"/>
          </a:xfrm>
          <a:prstGeom prst="rect">
            <a:avLst/>
          </a:prstGeom>
          <a:solidFill>
            <a:schemeClr val="bg1">
              <a:lumMod val="85000"/>
            </a:schemeClr>
          </a:solidFill>
          <a:ln w="3175">
            <a:solidFill>
              <a:schemeClr val="tx1">
                <a:lumMod val="50000"/>
                <a:lumOff val="50000"/>
              </a:schemeClr>
            </a:solidFill>
          </a:ln>
        </p:spPr>
        <p:txBody>
          <a:bodyPr anchor="ctr"/>
          <a:lstStyle>
            <a:lvl1pPr marL="0" indent="0" algn="ctr">
              <a:buNone/>
              <a:defRPr sz="2400"/>
            </a:lvl1pPr>
          </a:lstStyle>
          <a:p>
            <a:r>
              <a:rPr kumimoji="1" lang="ja-JP" altLang="en-US"/>
              <a:t>写真</a:t>
            </a:r>
          </a:p>
        </p:txBody>
      </p:sp>
      <p:sp>
        <p:nvSpPr>
          <p:cNvPr id="32" name="テキスト プレースホルダー 31">
            <a:extLst>
              <a:ext uri="{FF2B5EF4-FFF2-40B4-BE49-F238E27FC236}">
                <a16:creationId xmlns:a16="http://schemas.microsoft.com/office/drawing/2014/main" id="{410DE333-D3BE-E6C0-D929-D96502E7D7CC}"/>
              </a:ext>
            </a:extLst>
          </p:cNvPr>
          <p:cNvSpPr>
            <a:spLocks noGrp="1"/>
          </p:cNvSpPr>
          <p:nvPr>
            <p:ph type="body" sz="quarter" idx="16" hasCustomPrompt="1"/>
          </p:nvPr>
        </p:nvSpPr>
        <p:spPr>
          <a:xfrm>
            <a:off x="6253163" y="1666658"/>
            <a:ext cx="5495925" cy="4175342"/>
          </a:xfrm>
          <a:prstGeom prst="rect">
            <a:avLst/>
          </a:prstGeom>
        </p:spPr>
        <p:txBody>
          <a:bodyPr/>
          <a:lstStyle>
            <a:lvl1pPr marL="266700" indent="-177800">
              <a:lnSpc>
                <a:spcPct val="150000"/>
              </a:lnSpc>
              <a:spcBef>
                <a:spcPts val="600"/>
              </a:spcBef>
              <a:buFont typeface="Arial" panose="020B0604020202020204" pitchFamily="34" charset="0"/>
              <a:buChar char="•"/>
              <a:tabLst>
                <a:tab pos="1346200" algn="l"/>
              </a:tabLst>
              <a:defRPr sz="1400">
                <a:solidFill>
                  <a:schemeClr val="bg1"/>
                </a:solidFill>
              </a:defRPr>
            </a:lvl1pPr>
          </a:lstStyle>
          <a:p>
            <a:pPr lvl="0"/>
            <a:r>
              <a:rPr kumimoji="1" lang="ja-JP" altLang="en-US"/>
              <a:t>業界名</a:t>
            </a:r>
            <a:r>
              <a:rPr kumimoji="1" lang="en-US" altLang="ja-JP"/>
              <a:t>	| </a:t>
            </a:r>
            <a:r>
              <a:rPr kumimoji="1" lang="ja-JP" altLang="en-US"/>
              <a:t>ご支援内容</a:t>
            </a:r>
          </a:p>
        </p:txBody>
      </p:sp>
      <p:sp>
        <p:nvSpPr>
          <p:cNvPr id="5" name="テキスト ボックス 4">
            <a:extLst>
              <a:ext uri="{FF2B5EF4-FFF2-40B4-BE49-F238E27FC236}">
                <a16:creationId xmlns:a16="http://schemas.microsoft.com/office/drawing/2014/main" id="{56D60769-96F9-8216-0BC7-259DBF844FEF}"/>
              </a:ext>
            </a:extLst>
          </p:cNvPr>
          <p:cNvSpPr txBox="1"/>
          <p:nvPr userDrawn="1"/>
        </p:nvSpPr>
        <p:spPr>
          <a:xfrm>
            <a:off x="11210545" y="6543362"/>
            <a:ext cx="33695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FB080-50C9-4C1A-85FE-677962719958}" type="slidenum">
              <a:rPr kumimoji="1" lang="ja-JP" altLang="en-US" sz="1000" b="0" i="0" u="none" strike="noStrike" kern="1200" cap="none" spc="0" normalizeH="0" baseline="0" noProof="0" smtClean="0">
                <a:ln>
                  <a:noFill/>
                </a:ln>
                <a:solidFill>
                  <a:schemeClr val="bg1"/>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00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7676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FCE70A3F-D3D8-8705-CDAE-15ED2926642B}"/>
              </a:ext>
            </a:extLst>
          </p:cNvPr>
          <p:cNvSpPr/>
          <p:nvPr userDrawn="1"/>
        </p:nvSpPr>
        <p:spPr>
          <a:xfrm>
            <a:off x="522181" y="188586"/>
            <a:ext cx="11146970" cy="53974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36000" rtlCol="0" anchor="ctr"/>
          <a:lstStyle/>
          <a:p>
            <a:pPr algn="l">
              <a:lnSpc>
                <a:spcPct val="150000"/>
              </a:lnSpc>
            </a:pPr>
            <a:r>
              <a:rPr kumimoji="1" lang="ja-JP" altLang="en-US" sz="1600" b="1" i="0">
                <a:solidFill>
                  <a:schemeClr val="tx1"/>
                </a:solidFill>
                <a:latin typeface="Yu Gothic" panose="020B0400000000000000" pitchFamily="34" charset="-128"/>
                <a:ea typeface="Yu Gothic" panose="020B0400000000000000" pitchFamily="34" charset="-128"/>
              </a:rPr>
              <a:t>余白</a:t>
            </a:r>
          </a:p>
        </p:txBody>
      </p:sp>
      <p:cxnSp>
        <p:nvCxnSpPr>
          <p:cNvPr id="9" name="直線コネクタ 8">
            <a:extLst>
              <a:ext uri="{FF2B5EF4-FFF2-40B4-BE49-F238E27FC236}">
                <a16:creationId xmlns:a16="http://schemas.microsoft.com/office/drawing/2014/main" id="{8ABA7DC9-AD93-38DD-9584-56D340491AFA}"/>
              </a:ext>
            </a:extLst>
          </p:cNvPr>
          <p:cNvCxnSpPr>
            <a:cxnSpLocks/>
          </p:cNvCxnSpPr>
          <p:nvPr userDrawn="1"/>
        </p:nvCxnSpPr>
        <p:spPr>
          <a:xfrm flipH="1">
            <a:off x="522226" y="728655"/>
            <a:ext cx="1114559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E9CCEDC6-07A4-8B32-AC5E-F0C9EA2593FC}"/>
              </a:ext>
            </a:extLst>
          </p:cNvPr>
          <p:cNvSpPr txBox="1"/>
          <p:nvPr userDrawn="1"/>
        </p:nvSpPr>
        <p:spPr>
          <a:xfrm>
            <a:off x="3926175" y="6483809"/>
            <a:ext cx="4339650" cy="342658"/>
          </a:xfrm>
          <a:prstGeom prst="rect">
            <a:avLst/>
          </a:prstGeom>
          <a:noFill/>
        </p:spPr>
        <p:txBody>
          <a:bodyPr wrap="none" rtlCol="0">
            <a:spAutoFit/>
          </a:bodyPr>
          <a:lstStyle/>
          <a:p>
            <a:pPr marL="0" indent="0" algn="ctr">
              <a:lnSpc>
                <a:spcPct val="150000"/>
              </a:lnSpc>
              <a:buFont typeface="Arial" panose="020B0604020202020204" pitchFamily="34" charset="0"/>
              <a:buNone/>
            </a:pPr>
            <a:r>
              <a:rPr kumimoji="1" lang="ja-JP" altLang="en-US" sz="1200">
                <a:latin typeface="Yu Gothic Medium" panose="020B0400000000000000" pitchFamily="34" charset="-128"/>
                <a:ea typeface="Yu Gothic Medium" panose="020B0400000000000000" pitchFamily="34" charset="-128"/>
              </a:rPr>
              <a:t>グレー部分は余白です。要素を置かないことを推奨します</a:t>
            </a:r>
          </a:p>
        </p:txBody>
      </p:sp>
      <p:grpSp>
        <p:nvGrpSpPr>
          <p:cNvPr id="11" name="グループ化 10">
            <a:extLst>
              <a:ext uri="{FF2B5EF4-FFF2-40B4-BE49-F238E27FC236}">
                <a16:creationId xmlns:a16="http://schemas.microsoft.com/office/drawing/2014/main" id="{AA061937-3AE3-6989-1434-18E7CA393C8A}"/>
              </a:ext>
            </a:extLst>
          </p:cNvPr>
          <p:cNvGrpSpPr/>
          <p:nvPr userDrawn="1"/>
        </p:nvGrpSpPr>
        <p:grpSpPr>
          <a:xfrm>
            <a:off x="0" y="0"/>
            <a:ext cx="12192000" cy="6858000"/>
            <a:chOff x="0" y="0"/>
            <a:chExt cx="12192000" cy="6858000"/>
          </a:xfrm>
        </p:grpSpPr>
        <p:sp>
          <p:nvSpPr>
            <p:cNvPr id="12" name="正方形/長方形 11">
              <a:extLst>
                <a:ext uri="{FF2B5EF4-FFF2-40B4-BE49-F238E27FC236}">
                  <a16:creationId xmlns:a16="http://schemas.microsoft.com/office/drawing/2014/main" id="{CDDD7F21-5CCB-4B97-3F92-A2463702392B}"/>
                </a:ext>
              </a:extLst>
            </p:cNvPr>
            <p:cNvSpPr>
              <a:spLocks noChangeAspect="1"/>
            </p:cNvSpPr>
            <p:nvPr userDrawn="1"/>
          </p:nvSpPr>
          <p:spPr>
            <a:xfrm>
              <a:off x="0" y="0"/>
              <a:ext cx="12192000" cy="188913"/>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D377658D-3A97-1E13-A10A-0707A13D818D}"/>
                </a:ext>
              </a:extLst>
            </p:cNvPr>
            <p:cNvSpPr>
              <a:spLocks noChangeAspect="1"/>
            </p:cNvSpPr>
            <p:nvPr userDrawn="1"/>
          </p:nvSpPr>
          <p:spPr>
            <a:xfrm>
              <a:off x="0" y="6489700"/>
              <a:ext cx="12192000" cy="368300"/>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E8D820C-60F8-1F2B-FA57-B98C868C1F9C}"/>
                </a:ext>
              </a:extLst>
            </p:cNvPr>
            <p:cNvSpPr>
              <a:spLocks/>
            </p:cNvSpPr>
            <p:nvPr userDrawn="1"/>
          </p:nvSpPr>
          <p:spPr>
            <a:xfrm>
              <a:off x="11676000" y="0"/>
              <a:ext cx="516000" cy="6858000"/>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4F8D320C-BDB4-6246-5B76-6E04D84D82BD}"/>
                </a:ext>
              </a:extLst>
            </p:cNvPr>
            <p:cNvSpPr>
              <a:spLocks/>
            </p:cNvSpPr>
            <p:nvPr userDrawn="1"/>
          </p:nvSpPr>
          <p:spPr>
            <a:xfrm>
              <a:off x="0" y="0"/>
              <a:ext cx="516000" cy="6858000"/>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994081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橙青_縦二分割">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954996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タイトル 1">
            <a:extLst>
              <a:ext uri="{FF2B5EF4-FFF2-40B4-BE49-F238E27FC236}">
                <a16:creationId xmlns:a16="http://schemas.microsoft.com/office/drawing/2014/main" id="{2FA5B04E-17FE-0F4A-9A61-B9F70CE2AA8C}"/>
              </a:ext>
            </a:extLst>
          </p:cNvPr>
          <p:cNvSpPr>
            <a:spLocks noGrp="1"/>
          </p:cNvSpPr>
          <p:nvPr>
            <p:ph type="title"/>
          </p:nvPr>
        </p:nvSpPr>
        <p:spPr>
          <a:xfrm>
            <a:off x="458373" y="515094"/>
            <a:ext cx="4105389" cy="242787"/>
          </a:xfrm>
          <a:prstGeom prst="rect">
            <a:avLst/>
          </a:prstGeom>
        </p:spPr>
        <p:txBody>
          <a:bodyPr vert="horz" lIns="0" tIns="0" rIns="0" bIns="0"/>
          <a:lstStyle>
            <a:lvl1pPr>
              <a:defRPr spc="120" baseline="0">
                <a:solidFill>
                  <a:schemeClr val="tx1"/>
                </a:solidFill>
                <a:latin typeface="Yu Gothic UI" panose="020B0500000000000000" pitchFamily="34" charset="-128"/>
                <a:ea typeface="Yu Gothic UI" panose="020B0500000000000000" pitchFamily="34" charset="-128"/>
              </a:defRPr>
            </a:lvl1pPr>
          </a:lstStyle>
          <a:p>
            <a:r>
              <a:rPr kumimoji="1" lang="ja-JP" altLang="en-US"/>
              <a:t>マスター タイトルの書式設定</a:t>
            </a:r>
          </a:p>
        </p:txBody>
      </p:sp>
      <p:sp>
        <p:nvSpPr>
          <p:cNvPr id="16" name="テキスト プレースホルダー 3">
            <a:extLst>
              <a:ext uri="{FF2B5EF4-FFF2-40B4-BE49-F238E27FC236}">
                <a16:creationId xmlns:a16="http://schemas.microsoft.com/office/drawing/2014/main" id="{331AE492-9E44-3A43-BEAA-7F2B1585DC2C}"/>
              </a:ext>
            </a:extLst>
          </p:cNvPr>
          <p:cNvSpPr>
            <a:spLocks noGrp="1"/>
          </p:cNvSpPr>
          <p:nvPr>
            <p:ph type="body" sz="half" idx="10"/>
          </p:nvPr>
        </p:nvSpPr>
        <p:spPr>
          <a:xfrm>
            <a:off x="452452" y="932621"/>
            <a:ext cx="11179254" cy="617883"/>
          </a:xfrm>
          <a:prstGeom prst="rect">
            <a:avLst/>
          </a:prstGeom>
        </p:spPr>
        <p:txBody>
          <a:bodyPr lIns="0" tIns="0" rIns="0" bIns="0"/>
          <a:lstStyle>
            <a:lvl1pPr marL="0" indent="0">
              <a:lnSpc>
                <a:spcPct val="130000"/>
              </a:lnSpc>
              <a:spcBef>
                <a:spcPts val="0"/>
              </a:spcBef>
              <a:buNone/>
              <a:defRPr sz="1100" spc="110" baseline="0">
                <a:solidFill>
                  <a:schemeClr val="tx1"/>
                </a:solidFill>
                <a:latin typeface="Yu Gothic UI" panose="020B0500000000000000" pitchFamily="34" charset="-128"/>
                <a:ea typeface="Yu Gothic UI" panose="020B0500000000000000" pitchFamily="34"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7" name="図 6">
            <a:extLst>
              <a:ext uri="{FF2B5EF4-FFF2-40B4-BE49-F238E27FC236}">
                <a16:creationId xmlns:a16="http://schemas.microsoft.com/office/drawing/2014/main" id="{0AD2DD9F-8E20-D549-8231-AA67D3DD319F}"/>
              </a:ext>
            </a:extLst>
          </p:cNvPr>
          <p:cNvPicPr>
            <a:picLocks noChangeAspect="1"/>
          </p:cNvPicPr>
          <p:nvPr userDrawn="1"/>
        </p:nvPicPr>
        <p:blipFill>
          <a:blip r:embed="rId5" cstate="screen">
            <a:alphaModFix amt="45000"/>
            <a:extLst>
              <a:ext uri="{28A0092B-C50C-407E-A947-70E740481C1C}">
                <a14:useLocalDpi xmlns:a14="http://schemas.microsoft.com/office/drawing/2010/main"/>
              </a:ext>
            </a:extLst>
          </a:blip>
          <a:stretch>
            <a:fillRect/>
          </a:stretch>
        </p:blipFill>
        <p:spPr>
          <a:xfrm>
            <a:off x="8727140" y="167966"/>
            <a:ext cx="3308341" cy="217375"/>
          </a:xfrm>
          <a:prstGeom prst="rect">
            <a:avLst/>
          </a:prstGeom>
        </p:spPr>
      </p:pic>
      <p:sp>
        <p:nvSpPr>
          <p:cNvPr id="4" name="正方形/長方形 3">
            <a:extLst>
              <a:ext uri="{FF2B5EF4-FFF2-40B4-BE49-F238E27FC236}">
                <a16:creationId xmlns:a16="http://schemas.microsoft.com/office/drawing/2014/main" id="{EDD07649-6630-82E9-3E48-3D5774BDF062}"/>
              </a:ext>
            </a:extLst>
          </p:cNvPr>
          <p:cNvSpPr/>
          <p:nvPr userDrawn="1"/>
        </p:nvSpPr>
        <p:spPr>
          <a:xfrm rot="10800000">
            <a:off x="0" y="3414883"/>
            <a:ext cx="12192000" cy="3443117"/>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9" name="正方形/長方形 8">
            <a:extLst>
              <a:ext uri="{FF2B5EF4-FFF2-40B4-BE49-F238E27FC236}">
                <a16:creationId xmlns:a16="http://schemas.microsoft.com/office/drawing/2014/main" id="{4C78D958-459C-49F7-666E-B052274BEF5D}"/>
              </a:ext>
            </a:extLst>
          </p:cNvPr>
          <p:cNvSpPr/>
          <p:nvPr userDrawn="1"/>
        </p:nvSpPr>
        <p:spPr>
          <a:xfrm rot="10800000">
            <a:off x="1" y="-2"/>
            <a:ext cx="12191999" cy="3414884"/>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2904788940"/>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橙青_横二分割">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1274019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タイトル 1">
            <a:extLst>
              <a:ext uri="{FF2B5EF4-FFF2-40B4-BE49-F238E27FC236}">
                <a16:creationId xmlns:a16="http://schemas.microsoft.com/office/drawing/2014/main" id="{2FA5B04E-17FE-0F4A-9A61-B9F70CE2AA8C}"/>
              </a:ext>
            </a:extLst>
          </p:cNvPr>
          <p:cNvSpPr>
            <a:spLocks noGrp="1"/>
          </p:cNvSpPr>
          <p:nvPr>
            <p:ph type="title"/>
          </p:nvPr>
        </p:nvSpPr>
        <p:spPr>
          <a:xfrm>
            <a:off x="458373" y="515094"/>
            <a:ext cx="4105389" cy="242787"/>
          </a:xfrm>
          <a:prstGeom prst="rect">
            <a:avLst/>
          </a:prstGeom>
        </p:spPr>
        <p:txBody>
          <a:bodyPr vert="horz" lIns="0" tIns="0" rIns="0" bIns="0"/>
          <a:lstStyle>
            <a:lvl1pPr>
              <a:defRPr spc="120" baseline="0">
                <a:solidFill>
                  <a:schemeClr val="tx1"/>
                </a:solidFill>
                <a:latin typeface="Yu Gothic UI" panose="020B0500000000000000" pitchFamily="34" charset="-128"/>
                <a:ea typeface="Yu Gothic UI" panose="020B0500000000000000" pitchFamily="34" charset="-128"/>
              </a:defRPr>
            </a:lvl1pPr>
          </a:lstStyle>
          <a:p>
            <a:r>
              <a:rPr kumimoji="1" lang="ja-JP" altLang="en-US"/>
              <a:t>マスター タイトルの書式設定</a:t>
            </a:r>
          </a:p>
        </p:txBody>
      </p:sp>
      <p:sp>
        <p:nvSpPr>
          <p:cNvPr id="16" name="テキスト プレースホルダー 3">
            <a:extLst>
              <a:ext uri="{FF2B5EF4-FFF2-40B4-BE49-F238E27FC236}">
                <a16:creationId xmlns:a16="http://schemas.microsoft.com/office/drawing/2014/main" id="{331AE492-9E44-3A43-BEAA-7F2B1585DC2C}"/>
              </a:ext>
            </a:extLst>
          </p:cNvPr>
          <p:cNvSpPr>
            <a:spLocks noGrp="1"/>
          </p:cNvSpPr>
          <p:nvPr>
            <p:ph type="body" sz="half" idx="10"/>
          </p:nvPr>
        </p:nvSpPr>
        <p:spPr>
          <a:xfrm>
            <a:off x="452452" y="932621"/>
            <a:ext cx="11179254" cy="617883"/>
          </a:xfrm>
          <a:prstGeom prst="rect">
            <a:avLst/>
          </a:prstGeom>
        </p:spPr>
        <p:txBody>
          <a:bodyPr lIns="0" tIns="0" rIns="0" bIns="0"/>
          <a:lstStyle>
            <a:lvl1pPr marL="0" indent="0">
              <a:lnSpc>
                <a:spcPct val="130000"/>
              </a:lnSpc>
              <a:spcBef>
                <a:spcPts val="0"/>
              </a:spcBef>
              <a:buNone/>
              <a:defRPr sz="1100" spc="110" baseline="0">
                <a:solidFill>
                  <a:schemeClr val="tx1"/>
                </a:solidFill>
                <a:latin typeface="Yu Gothic UI" panose="020B0500000000000000" pitchFamily="34" charset="-128"/>
                <a:ea typeface="Yu Gothic UI" panose="020B0500000000000000" pitchFamily="34"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7" name="図 6">
            <a:extLst>
              <a:ext uri="{FF2B5EF4-FFF2-40B4-BE49-F238E27FC236}">
                <a16:creationId xmlns:a16="http://schemas.microsoft.com/office/drawing/2014/main" id="{0AD2DD9F-8E20-D549-8231-AA67D3DD319F}"/>
              </a:ext>
            </a:extLst>
          </p:cNvPr>
          <p:cNvPicPr>
            <a:picLocks noChangeAspect="1"/>
          </p:cNvPicPr>
          <p:nvPr userDrawn="1"/>
        </p:nvPicPr>
        <p:blipFill>
          <a:blip r:embed="rId5" cstate="screen">
            <a:alphaModFix amt="45000"/>
            <a:extLst>
              <a:ext uri="{28A0092B-C50C-407E-A947-70E740481C1C}">
                <a14:useLocalDpi xmlns:a14="http://schemas.microsoft.com/office/drawing/2010/main"/>
              </a:ext>
            </a:extLst>
          </a:blip>
          <a:stretch>
            <a:fillRect/>
          </a:stretch>
        </p:blipFill>
        <p:spPr>
          <a:xfrm>
            <a:off x="8727140" y="167966"/>
            <a:ext cx="3308341" cy="217375"/>
          </a:xfrm>
          <a:prstGeom prst="rect">
            <a:avLst/>
          </a:prstGeom>
        </p:spPr>
      </p:pic>
      <p:sp>
        <p:nvSpPr>
          <p:cNvPr id="2" name="正方形/長方形 1">
            <a:extLst>
              <a:ext uri="{FF2B5EF4-FFF2-40B4-BE49-F238E27FC236}">
                <a16:creationId xmlns:a16="http://schemas.microsoft.com/office/drawing/2014/main" id="{339C479E-3D99-CD42-83A1-9E98635DDFA0}"/>
              </a:ext>
            </a:extLst>
          </p:cNvPr>
          <p:cNvSpPr/>
          <p:nvPr userDrawn="1"/>
        </p:nvSpPr>
        <p:spPr>
          <a:xfrm>
            <a:off x="0" y="0"/>
            <a:ext cx="6095992" cy="6858000"/>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3" name="正方形/長方形 2">
            <a:extLst>
              <a:ext uri="{FF2B5EF4-FFF2-40B4-BE49-F238E27FC236}">
                <a16:creationId xmlns:a16="http://schemas.microsoft.com/office/drawing/2014/main" id="{B6B37E10-3133-1C8E-DE2E-7E9920A7DF64}"/>
              </a:ext>
            </a:extLst>
          </p:cNvPr>
          <p:cNvSpPr/>
          <p:nvPr userDrawn="1"/>
        </p:nvSpPr>
        <p:spPr>
          <a:xfrm>
            <a:off x="6096008" y="0"/>
            <a:ext cx="6095992" cy="686697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805642173"/>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3276CEA-D53C-5F6D-9754-EF533B5602E8}"/>
              </a:ext>
            </a:extLst>
          </p:cNvPr>
          <p:cNvSpPr/>
          <p:nvPr userDrawn="1"/>
        </p:nvSpPr>
        <p:spPr>
          <a:xfrm>
            <a:off x="11075082" y="6299540"/>
            <a:ext cx="1116918" cy="558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1136584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1465212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図 1">
            <a:extLst>
              <a:ext uri="{FF2B5EF4-FFF2-40B4-BE49-F238E27FC236}">
                <a16:creationId xmlns:a16="http://schemas.microsoft.com/office/drawing/2014/main" id="{F8D3B103-BD2A-5E8C-29B7-8B05C4E00737}"/>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3" name="図 2">
            <a:extLst>
              <a:ext uri="{FF2B5EF4-FFF2-40B4-BE49-F238E27FC236}">
                <a16:creationId xmlns:a16="http://schemas.microsoft.com/office/drawing/2014/main" id="{2EC712E3-7EB2-7D75-6F7E-C1BC6BB4140A}"/>
              </a:ext>
            </a:extLst>
          </p:cNvPr>
          <p:cNvPicPr>
            <a:picLocks noChangeAspect="1"/>
          </p:cNvPicPr>
          <p:nvPr userDrawn="1"/>
        </p:nvPicPr>
        <p:blipFill>
          <a:blip r:embed="rId6"/>
          <a:stretch>
            <a:fillRect/>
          </a:stretch>
        </p:blipFill>
        <p:spPr>
          <a:xfrm>
            <a:off x="5144566" y="3388107"/>
            <a:ext cx="4580219" cy="303000"/>
          </a:xfrm>
          <a:prstGeom prst="rect">
            <a:avLst/>
          </a:prstGeom>
        </p:spPr>
      </p:pic>
      <p:grpSp>
        <p:nvGrpSpPr>
          <p:cNvPr id="10" name="グループ化 9">
            <a:extLst>
              <a:ext uri="{FF2B5EF4-FFF2-40B4-BE49-F238E27FC236}">
                <a16:creationId xmlns:a16="http://schemas.microsoft.com/office/drawing/2014/main" id="{52AD7928-CE94-B9B0-DC3D-AEA12AC59608}"/>
              </a:ext>
            </a:extLst>
          </p:cNvPr>
          <p:cNvGrpSpPr/>
          <p:nvPr userDrawn="1"/>
        </p:nvGrpSpPr>
        <p:grpSpPr>
          <a:xfrm>
            <a:off x="2133928" y="3823085"/>
            <a:ext cx="7924147" cy="627096"/>
            <a:chOff x="2133928" y="3873885"/>
            <a:chExt cx="7924147" cy="627096"/>
          </a:xfrm>
        </p:grpSpPr>
        <p:sp>
          <p:nvSpPr>
            <p:cNvPr id="4" name="AutoShape 4">
              <a:extLst>
                <a:ext uri="{FF2B5EF4-FFF2-40B4-BE49-F238E27FC236}">
                  <a16:creationId xmlns:a16="http://schemas.microsoft.com/office/drawing/2014/main" id="{C5334257-1562-1C0E-208E-4BEDC38DA243}"/>
                </a:ext>
              </a:extLst>
            </p:cNvPr>
            <p:cNvSpPr/>
            <p:nvPr userDrawn="1"/>
          </p:nvSpPr>
          <p:spPr>
            <a:xfrm>
              <a:off x="2133928" y="3873885"/>
              <a:ext cx="7924146" cy="627096"/>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alpha val="25098"/>
              </a:srgbClr>
            </a:solidFill>
            <a:ln>
              <a:noFill/>
              <a:prstDash val="solid"/>
            </a:ln>
          </p:spPr>
          <p:txBody>
            <a:bodyPr vert="horz" wrap="square" lIns="53990" tIns="17992" rIns="53990" bIns="17992" anchor="ctr" anchorCtr="0" compatLnSpc="1"/>
            <a:lstStyle/>
            <a:p>
              <a:pPr marL="0" marR="0" lvl="0" indent="0" algn="l" defTabSz="609463" rtl="0" fontAlgn="auto" hangingPunct="1">
                <a:lnSpc>
                  <a:spcPct val="120000"/>
                </a:lnSpc>
                <a:spcBef>
                  <a:spcPts val="600"/>
                </a:spcBef>
                <a:spcAft>
                  <a:spcPts val="0"/>
                </a:spcAft>
                <a:buNone/>
                <a:tabLst>
                  <a:tab pos="57137" algn="l"/>
                </a:tabLst>
                <a:defRPr sz="1800" b="0" i="0" u="none" strike="noStrike" kern="0" cap="none" spc="0" baseline="0">
                  <a:solidFill>
                    <a:srgbClr val="000000"/>
                  </a:solidFill>
                  <a:uFillTx/>
                </a:defRPr>
              </a:pPr>
              <a:r>
                <a:rPr lang="ja-JP" altLang="en-US" sz="1000" b="0" i="0" u="none" strike="noStrike" kern="0" cap="none" spc="0" baseline="0">
                  <a:solidFill>
                    <a:schemeClr val="bg1"/>
                  </a:solidFill>
                  <a:uFillTx/>
                  <a:latin typeface="+mn-ea"/>
                  <a:ea typeface="+mn-ea"/>
                  <a:cs typeface="メイリオ" panose="020B0604030504040204" pitchFamily="50" charset="-128"/>
                </a:rPr>
                <a:t>この資料には、弊社に帰属する企業秘密および極秘情報が含まれています。本資料は、貴社社内関係者のみによって使用されるものとし、</a:t>
              </a:r>
              <a:br>
                <a:rPr lang="en-US" altLang="ja-JP" sz="1000" b="0" i="0" u="none" strike="noStrike" kern="0" cap="none" spc="0" baseline="0">
                  <a:solidFill>
                    <a:schemeClr val="bg1"/>
                  </a:solidFill>
                  <a:uFillTx/>
                  <a:latin typeface="+mn-ea"/>
                  <a:ea typeface="+mn-ea"/>
                  <a:cs typeface="メイリオ" panose="020B0604030504040204" pitchFamily="50" charset="-128"/>
                </a:rPr>
              </a:br>
              <a:r>
                <a:rPr lang="ja-JP" altLang="en-US" sz="1000" b="0" i="0" u="none" strike="noStrike" kern="0" cap="none" spc="0" baseline="0">
                  <a:solidFill>
                    <a:schemeClr val="bg1"/>
                  </a:solidFill>
                  <a:uFillTx/>
                  <a:latin typeface="+mn-ea"/>
                  <a:ea typeface="+mn-ea"/>
                  <a:cs typeface="メイリオ" panose="020B0604030504040204" pitchFamily="50" charset="-128"/>
                </a:rPr>
                <a:t>本資料のいかなる部分についても、株式会社電通および株式会社電通コンサルティングの書面による承諾を得ずに、回覧・引用・複製、あるいは貴社外部に配布してはならないものとします。</a:t>
              </a:r>
            </a:p>
          </p:txBody>
        </p:sp>
        <p:sp>
          <p:nvSpPr>
            <p:cNvPr id="8" name="AutoShape 4">
              <a:extLst>
                <a:ext uri="{FF2B5EF4-FFF2-40B4-BE49-F238E27FC236}">
                  <a16:creationId xmlns:a16="http://schemas.microsoft.com/office/drawing/2014/main" id="{B0D1941A-7DC9-2839-6CA5-928283346F2D}"/>
                </a:ext>
              </a:extLst>
            </p:cNvPr>
            <p:cNvSpPr/>
            <p:nvPr userDrawn="1"/>
          </p:nvSpPr>
          <p:spPr>
            <a:xfrm>
              <a:off x="6392255" y="4325248"/>
              <a:ext cx="3665820" cy="17573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noFill/>
            <a:ln>
              <a:noFill/>
              <a:prstDash val="solid"/>
            </a:ln>
          </p:spPr>
          <p:txBody>
            <a:bodyPr vert="horz" wrap="square" lIns="53990" tIns="17992" rIns="53990" bIns="17992" anchor="ctr" anchorCtr="0" compatLnSpc="1">
              <a:spAutoFit/>
            </a:bodyPr>
            <a:lstStyle/>
            <a:p>
              <a:pPr marL="0" marR="0" lvl="0" indent="0" algn="r" defTabSz="609463" rtl="0" fontAlgn="auto" hangingPunct="1">
                <a:lnSpc>
                  <a:spcPct val="120000"/>
                </a:lnSpc>
                <a:spcBef>
                  <a:spcPts val="600"/>
                </a:spcBef>
                <a:spcAft>
                  <a:spcPts val="0"/>
                </a:spcAft>
                <a:buNone/>
                <a:tabLst>
                  <a:tab pos="57137" algn="l"/>
                </a:tabLst>
                <a:defRPr sz="1800" b="0" i="0" u="none" strike="noStrike" kern="0" cap="none" spc="0" baseline="0">
                  <a:solidFill>
                    <a:srgbClr val="000000"/>
                  </a:solidFill>
                  <a:uFillTx/>
                </a:defRPr>
              </a:pPr>
              <a:r>
                <a:rPr lang="en-US" altLang="ja-JP" sz="800" b="1" i="0" u="none" strike="noStrike" kern="0" cap="none" spc="0" baseline="0">
                  <a:solidFill>
                    <a:schemeClr val="bg1"/>
                  </a:solidFill>
                  <a:uFillTx/>
                  <a:latin typeface="+mn-ea"/>
                  <a:ea typeface="+mn-ea"/>
                  <a:cs typeface="メイリオ" panose="020B0604030504040204" pitchFamily="50" charset="-128"/>
                </a:rPr>
                <a:t>©2024 Dentsu  Inc. &amp; DENTSU CONSULTING INC. All Rights reserved.</a:t>
              </a:r>
            </a:p>
          </p:txBody>
        </p:sp>
      </p:grpSp>
      <p:grpSp>
        <p:nvGrpSpPr>
          <p:cNvPr id="6" name="グループ化 13">
            <a:extLst>
              <a:ext uri="{FF2B5EF4-FFF2-40B4-BE49-F238E27FC236}">
                <a16:creationId xmlns:a16="http://schemas.microsoft.com/office/drawing/2014/main" id="{77773066-5A7A-EE88-02AD-0F724F8143FA}"/>
              </a:ext>
            </a:extLst>
          </p:cNvPr>
          <p:cNvGrpSpPr>
            <a:grpSpLocks/>
          </p:cNvGrpSpPr>
          <p:nvPr userDrawn="1"/>
        </p:nvGrpSpPr>
        <p:grpSpPr bwMode="auto">
          <a:xfrm>
            <a:off x="2615012" y="3272866"/>
            <a:ext cx="2110811" cy="443202"/>
            <a:chOff x="2628900" y="4887241"/>
            <a:chExt cx="3886200" cy="815762"/>
          </a:xfrm>
        </p:grpSpPr>
        <p:sp>
          <p:nvSpPr>
            <p:cNvPr id="7" name="Freeform 94">
              <a:extLst>
                <a:ext uri="{FF2B5EF4-FFF2-40B4-BE49-F238E27FC236}">
                  <a16:creationId xmlns:a16="http://schemas.microsoft.com/office/drawing/2014/main" id="{30AB830B-3C4B-5727-0729-B08EEE23D6CD}"/>
                </a:ext>
              </a:extLst>
            </p:cNvPr>
            <p:cNvSpPr>
              <a:spLocks noEditPoints="1"/>
            </p:cNvSpPr>
            <p:nvPr/>
          </p:nvSpPr>
          <p:spPr bwMode="auto">
            <a:xfrm>
              <a:off x="2628900" y="4887241"/>
              <a:ext cx="585385" cy="813874"/>
            </a:xfrm>
            <a:custGeom>
              <a:avLst/>
              <a:gdLst>
                <a:gd name="T0" fmla="*/ 2147483647 w 620"/>
                <a:gd name="T1" fmla="*/ 2147483647 h 862"/>
                <a:gd name="T2" fmla="*/ 2147483647 w 620"/>
                <a:gd name="T3" fmla="*/ 2147483647 h 862"/>
                <a:gd name="T4" fmla="*/ 2147483647 w 620"/>
                <a:gd name="T5" fmla="*/ 2147483647 h 862"/>
                <a:gd name="T6" fmla="*/ 2147483647 w 620"/>
                <a:gd name="T7" fmla="*/ 2147483647 h 862"/>
                <a:gd name="T8" fmla="*/ 2147483647 w 620"/>
                <a:gd name="T9" fmla="*/ 2147483647 h 862"/>
                <a:gd name="T10" fmla="*/ 2147483647 w 620"/>
                <a:gd name="T11" fmla="*/ 2147483647 h 862"/>
                <a:gd name="T12" fmla="*/ 2147483647 w 620"/>
                <a:gd name="T13" fmla="*/ 2147483647 h 862"/>
                <a:gd name="T14" fmla="*/ 2147483647 w 620"/>
                <a:gd name="T15" fmla="*/ 2147483647 h 862"/>
                <a:gd name="T16" fmla="*/ 2147483647 w 620"/>
                <a:gd name="T17" fmla="*/ 2147483647 h 862"/>
                <a:gd name="T18" fmla="*/ 2147483647 w 620"/>
                <a:gd name="T19" fmla="*/ 2147483647 h 862"/>
                <a:gd name="T20" fmla="*/ 2147483647 w 620"/>
                <a:gd name="T21" fmla="*/ 2147483647 h 862"/>
                <a:gd name="T22" fmla="*/ 0 w 620"/>
                <a:gd name="T23" fmla="*/ 2147483647 h 862"/>
                <a:gd name="T24" fmla="*/ 0 w 620"/>
                <a:gd name="T25" fmla="*/ 2147483647 h 862"/>
                <a:gd name="T26" fmla="*/ 2147483647 w 620"/>
                <a:gd name="T27" fmla="*/ 2147483647 h 862"/>
                <a:gd name="T28" fmla="*/ 2147483647 w 620"/>
                <a:gd name="T29" fmla="*/ 2147483647 h 862"/>
                <a:gd name="T30" fmla="*/ 2147483647 w 620"/>
                <a:gd name="T31" fmla="*/ 2147483647 h 862"/>
                <a:gd name="T32" fmla="*/ 2147483647 w 620"/>
                <a:gd name="T33" fmla="*/ 2147483647 h 862"/>
                <a:gd name="T34" fmla="*/ 2147483647 w 620"/>
                <a:gd name="T35" fmla="*/ 2147483647 h 862"/>
                <a:gd name="T36" fmla="*/ 2147483647 w 620"/>
                <a:gd name="T37" fmla="*/ 2147483647 h 862"/>
                <a:gd name="T38" fmla="*/ 2147483647 w 620"/>
                <a:gd name="T39" fmla="*/ 2147483647 h 862"/>
                <a:gd name="T40" fmla="*/ 2147483647 w 620"/>
                <a:gd name="T41" fmla="*/ 2147483647 h 862"/>
                <a:gd name="T42" fmla="*/ 2147483647 w 620"/>
                <a:gd name="T43" fmla="*/ 2147483647 h 862"/>
                <a:gd name="T44" fmla="*/ 2147483647 w 620"/>
                <a:gd name="T45" fmla="*/ 2147483647 h 862"/>
                <a:gd name="T46" fmla="*/ 2147483647 w 620"/>
                <a:gd name="T47" fmla="*/ 2147483647 h 862"/>
                <a:gd name="T48" fmla="*/ 2147483647 w 620"/>
                <a:gd name="T49" fmla="*/ 2147483647 h 862"/>
                <a:gd name="T50" fmla="*/ 2147483647 w 620"/>
                <a:gd name="T51" fmla="*/ 0 h 862"/>
                <a:gd name="T52" fmla="*/ 2147483647 w 620"/>
                <a:gd name="T53" fmla="*/ 2147483647 h 862"/>
                <a:gd name="T54" fmla="*/ 2147483647 w 620"/>
                <a:gd name="T55" fmla="*/ 2147483647 h 862"/>
                <a:gd name="T56" fmla="*/ 2147483647 w 620"/>
                <a:gd name="T57" fmla="*/ 2147483647 h 862"/>
                <a:gd name="T58" fmla="*/ 2147483647 w 620"/>
                <a:gd name="T59" fmla="*/ 2147483647 h 862"/>
                <a:gd name="T60" fmla="*/ 2147483647 w 620"/>
                <a:gd name="T61" fmla="*/ 2147483647 h 862"/>
                <a:gd name="T62" fmla="*/ 2147483647 w 620"/>
                <a:gd name="T63" fmla="*/ 2147483647 h 862"/>
                <a:gd name="T64" fmla="*/ 2147483647 w 620"/>
                <a:gd name="T65" fmla="*/ 2147483647 h 862"/>
                <a:gd name="T66" fmla="*/ 2147483647 w 620"/>
                <a:gd name="T67" fmla="*/ 2147483647 h 862"/>
                <a:gd name="T68" fmla="*/ 2147483647 w 620"/>
                <a:gd name="T69" fmla="*/ 2147483647 h 862"/>
                <a:gd name="T70" fmla="*/ 2147483647 w 620"/>
                <a:gd name="T71" fmla="*/ 2147483647 h 862"/>
                <a:gd name="T72" fmla="*/ 2147483647 w 620"/>
                <a:gd name="T73" fmla="*/ 2147483647 h 862"/>
                <a:gd name="T74" fmla="*/ 2147483647 w 620"/>
                <a:gd name="T75" fmla="*/ 2147483647 h 862"/>
                <a:gd name="T76" fmla="*/ 2147483647 w 620"/>
                <a:gd name="T77" fmla="*/ 2147483647 h 862"/>
                <a:gd name="T78" fmla="*/ 2147483647 w 620"/>
                <a:gd name="T79" fmla="*/ 2147483647 h 862"/>
                <a:gd name="T80" fmla="*/ 2147483647 w 620"/>
                <a:gd name="T81" fmla="*/ 2147483647 h 862"/>
                <a:gd name="T82" fmla="*/ 2147483647 w 620"/>
                <a:gd name="T83" fmla="*/ 2147483647 h 862"/>
                <a:gd name="T84" fmla="*/ 2147483647 w 620"/>
                <a:gd name="T85" fmla="*/ 2147483647 h 862"/>
                <a:gd name="T86" fmla="*/ 2147483647 w 620"/>
                <a:gd name="T87" fmla="*/ 2147483647 h 862"/>
                <a:gd name="T88" fmla="*/ 2147483647 w 620"/>
                <a:gd name="T89" fmla="*/ 2147483647 h 862"/>
                <a:gd name="T90" fmla="*/ 2147483647 w 620"/>
                <a:gd name="T91" fmla="*/ 2147483647 h 862"/>
                <a:gd name="T92" fmla="*/ 2147483647 w 620"/>
                <a:gd name="T93" fmla="*/ 2147483647 h 862"/>
                <a:gd name="T94" fmla="*/ 2147483647 w 620"/>
                <a:gd name="T95" fmla="*/ 2147483647 h 86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20"/>
                <a:gd name="T145" fmla="*/ 0 h 862"/>
                <a:gd name="T146" fmla="*/ 620 w 620"/>
                <a:gd name="T147" fmla="*/ 862 h 86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20" h="862">
                  <a:moveTo>
                    <a:pt x="434" y="0"/>
                  </a:moveTo>
                  <a:lnTo>
                    <a:pt x="434" y="148"/>
                  </a:lnTo>
                  <a:lnTo>
                    <a:pt x="338" y="148"/>
                  </a:lnTo>
                  <a:lnTo>
                    <a:pt x="312" y="148"/>
                  </a:lnTo>
                  <a:lnTo>
                    <a:pt x="288" y="150"/>
                  </a:lnTo>
                  <a:lnTo>
                    <a:pt x="266" y="154"/>
                  </a:lnTo>
                  <a:lnTo>
                    <a:pt x="244" y="158"/>
                  </a:lnTo>
                  <a:lnTo>
                    <a:pt x="222" y="162"/>
                  </a:lnTo>
                  <a:lnTo>
                    <a:pt x="202" y="168"/>
                  </a:lnTo>
                  <a:lnTo>
                    <a:pt x="184" y="176"/>
                  </a:lnTo>
                  <a:lnTo>
                    <a:pt x="166" y="184"/>
                  </a:lnTo>
                  <a:lnTo>
                    <a:pt x="150" y="192"/>
                  </a:lnTo>
                  <a:lnTo>
                    <a:pt x="136" y="202"/>
                  </a:lnTo>
                  <a:lnTo>
                    <a:pt x="108" y="222"/>
                  </a:lnTo>
                  <a:lnTo>
                    <a:pt x="84" y="246"/>
                  </a:lnTo>
                  <a:lnTo>
                    <a:pt x="64" y="272"/>
                  </a:lnTo>
                  <a:lnTo>
                    <a:pt x="46" y="300"/>
                  </a:lnTo>
                  <a:lnTo>
                    <a:pt x="32" y="328"/>
                  </a:lnTo>
                  <a:lnTo>
                    <a:pt x="22" y="358"/>
                  </a:lnTo>
                  <a:lnTo>
                    <a:pt x="12" y="388"/>
                  </a:lnTo>
                  <a:lnTo>
                    <a:pt x="6" y="420"/>
                  </a:lnTo>
                  <a:lnTo>
                    <a:pt x="2" y="450"/>
                  </a:lnTo>
                  <a:lnTo>
                    <a:pt x="0" y="480"/>
                  </a:lnTo>
                  <a:lnTo>
                    <a:pt x="0" y="508"/>
                  </a:lnTo>
                  <a:lnTo>
                    <a:pt x="0" y="550"/>
                  </a:lnTo>
                  <a:lnTo>
                    <a:pt x="6" y="588"/>
                  </a:lnTo>
                  <a:lnTo>
                    <a:pt x="14" y="626"/>
                  </a:lnTo>
                  <a:lnTo>
                    <a:pt x="24" y="662"/>
                  </a:lnTo>
                  <a:lnTo>
                    <a:pt x="36" y="694"/>
                  </a:lnTo>
                  <a:lnTo>
                    <a:pt x="54" y="726"/>
                  </a:lnTo>
                  <a:lnTo>
                    <a:pt x="72" y="754"/>
                  </a:lnTo>
                  <a:lnTo>
                    <a:pt x="94" y="780"/>
                  </a:lnTo>
                  <a:lnTo>
                    <a:pt x="114" y="798"/>
                  </a:lnTo>
                  <a:lnTo>
                    <a:pt x="136" y="816"/>
                  </a:lnTo>
                  <a:lnTo>
                    <a:pt x="160" y="830"/>
                  </a:lnTo>
                  <a:lnTo>
                    <a:pt x="184" y="842"/>
                  </a:lnTo>
                  <a:lnTo>
                    <a:pt x="210" y="850"/>
                  </a:lnTo>
                  <a:lnTo>
                    <a:pt x="238" y="858"/>
                  </a:lnTo>
                  <a:lnTo>
                    <a:pt x="266" y="862"/>
                  </a:lnTo>
                  <a:lnTo>
                    <a:pt x="296" y="862"/>
                  </a:lnTo>
                  <a:lnTo>
                    <a:pt x="334" y="860"/>
                  </a:lnTo>
                  <a:lnTo>
                    <a:pt x="370" y="856"/>
                  </a:lnTo>
                  <a:lnTo>
                    <a:pt x="404" y="846"/>
                  </a:lnTo>
                  <a:lnTo>
                    <a:pt x="434" y="832"/>
                  </a:lnTo>
                  <a:lnTo>
                    <a:pt x="434" y="848"/>
                  </a:lnTo>
                  <a:lnTo>
                    <a:pt x="620" y="848"/>
                  </a:lnTo>
                  <a:lnTo>
                    <a:pt x="620" y="0"/>
                  </a:lnTo>
                  <a:lnTo>
                    <a:pt x="434" y="0"/>
                  </a:lnTo>
                  <a:close/>
                  <a:moveTo>
                    <a:pt x="176" y="504"/>
                  </a:moveTo>
                  <a:lnTo>
                    <a:pt x="176" y="504"/>
                  </a:lnTo>
                  <a:lnTo>
                    <a:pt x="178" y="476"/>
                  </a:lnTo>
                  <a:lnTo>
                    <a:pt x="182" y="444"/>
                  </a:lnTo>
                  <a:lnTo>
                    <a:pt x="190" y="410"/>
                  </a:lnTo>
                  <a:lnTo>
                    <a:pt x="196" y="394"/>
                  </a:lnTo>
                  <a:lnTo>
                    <a:pt x="204" y="380"/>
                  </a:lnTo>
                  <a:lnTo>
                    <a:pt x="212" y="364"/>
                  </a:lnTo>
                  <a:lnTo>
                    <a:pt x="222" y="350"/>
                  </a:lnTo>
                  <a:lnTo>
                    <a:pt x="236" y="338"/>
                  </a:lnTo>
                  <a:lnTo>
                    <a:pt x="250" y="326"/>
                  </a:lnTo>
                  <a:lnTo>
                    <a:pt x="266" y="318"/>
                  </a:lnTo>
                  <a:lnTo>
                    <a:pt x="286" y="310"/>
                  </a:lnTo>
                  <a:lnTo>
                    <a:pt x="306" y="304"/>
                  </a:lnTo>
                  <a:lnTo>
                    <a:pt x="330" y="302"/>
                  </a:lnTo>
                  <a:lnTo>
                    <a:pt x="376" y="298"/>
                  </a:lnTo>
                  <a:lnTo>
                    <a:pt x="434" y="296"/>
                  </a:lnTo>
                  <a:lnTo>
                    <a:pt x="434" y="666"/>
                  </a:lnTo>
                  <a:lnTo>
                    <a:pt x="412" y="678"/>
                  </a:lnTo>
                  <a:lnTo>
                    <a:pt x="388" y="688"/>
                  </a:lnTo>
                  <a:lnTo>
                    <a:pt x="358" y="694"/>
                  </a:lnTo>
                  <a:lnTo>
                    <a:pt x="328" y="696"/>
                  </a:lnTo>
                  <a:lnTo>
                    <a:pt x="312" y="696"/>
                  </a:lnTo>
                  <a:lnTo>
                    <a:pt x="298" y="694"/>
                  </a:lnTo>
                  <a:lnTo>
                    <a:pt x="284" y="692"/>
                  </a:lnTo>
                  <a:lnTo>
                    <a:pt x="270" y="688"/>
                  </a:lnTo>
                  <a:lnTo>
                    <a:pt x="258" y="684"/>
                  </a:lnTo>
                  <a:lnTo>
                    <a:pt x="246" y="678"/>
                  </a:lnTo>
                  <a:lnTo>
                    <a:pt x="234" y="670"/>
                  </a:lnTo>
                  <a:lnTo>
                    <a:pt x="226" y="662"/>
                  </a:lnTo>
                  <a:lnTo>
                    <a:pt x="214" y="648"/>
                  </a:lnTo>
                  <a:lnTo>
                    <a:pt x="204" y="634"/>
                  </a:lnTo>
                  <a:lnTo>
                    <a:pt x="196" y="618"/>
                  </a:lnTo>
                  <a:lnTo>
                    <a:pt x="188" y="598"/>
                  </a:lnTo>
                  <a:lnTo>
                    <a:pt x="184" y="578"/>
                  </a:lnTo>
                  <a:lnTo>
                    <a:pt x="180" y="556"/>
                  </a:lnTo>
                  <a:lnTo>
                    <a:pt x="176" y="530"/>
                  </a:lnTo>
                  <a:lnTo>
                    <a:pt x="176" y="5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 name="Freeform 95">
              <a:extLst>
                <a:ext uri="{FF2B5EF4-FFF2-40B4-BE49-F238E27FC236}">
                  <a16:creationId xmlns:a16="http://schemas.microsoft.com/office/drawing/2014/main" id="{44239173-C379-99E5-8149-F6C633E7CF17}"/>
                </a:ext>
              </a:extLst>
            </p:cNvPr>
            <p:cNvSpPr>
              <a:spLocks noEditPoints="1"/>
            </p:cNvSpPr>
            <p:nvPr/>
          </p:nvSpPr>
          <p:spPr bwMode="auto">
            <a:xfrm>
              <a:off x="3325697" y="5009983"/>
              <a:ext cx="608045" cy="691132"/>
            </a:xfrm>
            <a:custGeom>
              <a:avLst/>
              <a:gdLst>
                <a:gd name="T0" fmla="*/ 2147483647 w 644"/>
                <a:gd name="T1" fmla="*/ 2147483647 h 732"/>
                <a:gd name="T2" fmla="*/ 2147483647 w 644"/>
                <a:gd name="T3" fmla="*/ 2147483647 h 732"/>
                <a:gd name="T4" fmla="*/ 2147483647 w 644"/>
                <a:gd name="T5" fmla="*/ 2147483647 h 732"/>
                <a:gd name="T6" fmla="*/ 2147483647 w 644"/>
                <a:gd name="T7" fmla="*/ 2147483647 h 732"/>
                <a:gd name="T8" fmla="*/ 2147483647 w 644"/>
                <a:gd name="T9" fmla="*/ 2147483647 h 732"/>
                <a:gd name="T10" fmla="*/ 2147483647 w 644"/>
                <a:gd name="T11" fmla="*/ 2147483647 h 732"/>
                <a:gd name="T12" fmla="*/ 2147483647 w 644"/>
                <a:gd name="T13" fmla="*/ 2147483647 h 732"/>
                <a:gd name="T14" fmla="*/ 2147483647 w 644"/>
                <a:gd name="T15" fmla="*/ 2147483647 h 732"/>
                <a:gd name="T16" fmla="*/ 2147483647 w 644"/>
                <a:gd name="T17" fmla="*/ 2147483647 h 732"/>
                <a:gd name="T18" fmla="*/ 2147483647 w 644"/>
                <a:gd name="T19" fmla="*/ 2147483647 h 732"/>
                <a:gd name="T20" fmla="*/ 2147483647 w 644"/>
                <a:gd name="T21" fmla="*/ 2147483647 h 732"/>
                <a:gd name="T22" fmla="*/ 2147483647 w 644"/>
                <a:gd name="T23" fmla="*/ 2147483647 h 732"/>
                <a:gd name="T24" fmla="*/ 2147483647 w 644"/>
                <a:gd name="T25" fmla="*/ 2147483647 h 732"/>
                <a:gd name="T26" fmla="*/ 2147483647 w 644"/>
                <a:gd name="T27" fmla="*/ 2147483647 h 732"/>
                <a:gd name="T28" fmla="*/ 2147483647 w 644"/>
                <a:gd name="T29" fmla="*/ 2147483647 h 732"/>
                <a:gd name="T30" fmla="*/ 2147483647 w 644"/>
                <a:gd name="T31" fmla="*/ 2147483647 h 732"/>
                <a:gd name="T32" fmla="*/ 2147483647 w 644"/>
                <a:gd name="T33" fmla="*/ 2147483647 h 732"/>
                <a:gd name="T34" fmla="*/ 2147483647 w 644"/>
                <a:gd name="T35" fmla="*/ 2147483647 h 732"/>
                <a:gd name="T36" fmla="*/ 2147483647 w 644"/>
                <a:gd name="T37" fmla="*/ 2147483647 h 732"/>
                <a:gd name="T38" fmla="*/ 2147483647 w 644"/>
                <a:gd name="T39" fmla="*/ 0 h 732"/>
                <a:gd name="T40" fmla="*/ 2147483647 w 644"/>
                <a:gd name="T41" fmla="*/ 0 h 732"/>
                <a:gd name="T42" fmla="*/ 2147483647 w 644"/>
                <a:gd name="T43" fmla="*/ 2147483647 h 732"/>
                <a:gd name="T44" fmla="*/ 2147483647 w 644"/>
                <a:gd name="T45" fmla="*/ 2147483647 h 732"/>
                <a:gd name="T46" fmla="*/ 2147483647 w 644"/>
                <a:gd name="T47" fmla="*/ 2147483647 h 732"/>
                <a:gd name="T48" fmla="*/ 2147483647 w 644"/>
                <a:gd name="T49" fmla="*/ 2147483647 h 732"/>
                <a:gd name="T50" fmla="*/ 2147483647 w 644"/>
                <a:gd name="T51" fmla="*/ 2147483647 h 732"/>
                <a:gd name="T52" fmla="*/ 2147483647 w 644"/>
                <a:gd name="T53" fmla="*/ 2147483647 h 732"/>
                <a:gd name="T54" fmla="*/ 2147483647 w 644"/>
                <a:gd name="T55" fmla="*/ 2147483647 h 732"/>
                <a:gd name="T56" fmla="*/ 2147483647 w 644"/>
                <a:gd name="T57" fmla="*/ 2147483647 h 732"/>
                <a:gd name="T58" fmla="*/ 0 w 644"/>
                <a:gd name="T59" fmla="*/ 2147483647 h 732"/>
                <a:gd name="T60" fmla="*/ 0 w 644"/>
                <a:gd name="T61" fmla="*/ 2147483647 h 732"/>
                <a:gd name="T62" fmla="*/ 2147483647 w 644"/>
                <a:gd name="T63" fmla="*/ 2147483647 h 732"/>
                <a:gd name="T64" fmla="*/ 2147483647 w 644"/>
                <a:gd name="T65" fmla="*/ 2147483647 h 732"/>
                <a:gd name="T66" fmla="*/ 2147483647 w 644"/>
                <a:gd name="T67" fmla="*/ 2147483647 h 732"/>
                <a:gd name="T68" fmla="*/ 2147483647 w 644"/>
                <a:gd name="T69" fmla="*/ 2147483647 h 732"/>
                <a:gd name="T70" fmla="*/ 2147483647 w 644"/>
                <a:gd name="T71" fmla="*/ 2147483647 h 732"/>
                <a:gd name="T72" fmla="*/ 2147483647 w 644"/>
                <a:gd name="T73" fmla="*/ 2147483647 h 732"/>
                <a:gd name="T74" fmla="*/ 2147483647 w 644"/>
                <a:gd name="T75" fmla="*/ 2147483647 h 732"/>
                <a:gd name="T76" fmla="*/ 2147483647 w 644"/>
                <a:gd name="T77" fmla="*/ 2147483647 h 732"/>
                <a:gd name="T78" fmla="*/ 2147483647 w 644"/>
                <a:gd name="T79" fmla="*/ 2147483647 h 732"/>
                <a:gd name="T80" fmla="*/ 2147483647 w 644"/>
                <a:gd name="T81" fmla="*/ 2147483647 h 732"/>
                <a:gd name="T82" fmla="*/ 2147483647 w 644"/>
                <a:gd name="T83" fmla="*/ 2147483647 h 732"/>
                <a:gd name="T84" fmla="*/ 2147483647 w 644"/>
                <a:gd name="T85" fmla="*/ 2147483647 h 732"/>
                <a:gd name="T86" fmla="*/ 2147483647 w 644"/>
                <a:gd name="T87" fmla="*/ 2147483647 h 732"/>
                <a:gd name="T88" fmla="*/ 2147483647 w 644"/>
                <a:gd name="T89" fmla="*/ 2147483647 h 732"/>
                <a:gd name="T90" fmla="*/ 2147483647 w 644"/>
                <a:gd name="T91" fmla="*/ 2147483647 h 732"/>
                <a:gd name="T92" fmla="*/ 2147483647 w 644"/>
                <a:gd name="T93" fmla="*/ 2147483647 h 732"/>
                <a:gd name="T94" fmla="*/ 2147483647 w 644"/>
                <a:gd name="T95" fmla="*/ 2147483647 h 732"/>
                <a:gd name="T96" fmla="*/ 2147483647 w 644"/>
                <a:gd name="T97" fmla="*/ 2147483647 h 732"/>
                <a:gd name="T98" fmla="*/ 2147483647 w 644"/>
                <a:gd name="T99" fmla="*/ 2147483647 h 732"/>
                <a:gd name="T100" fmla="*/ 2147483647 w 644"/>
                <a:gd name="T101" fmla="*/ 2147483647 h 732"/>
                <a:gd name="T102" fmla="*/ 2147483647 w 644"/>
                <a:gd name="T103" fmla="*/ 2147483647 h 732"/>
                <a:gd name="T104" fmla="*/ 2147483647 w 644"/>
                <a:gd name="T105" fmla="*/ 2147483647 h 732"/>
                <a:gd name="T106" fmla="*/ 2147483647 w 644"/>
                <a:gd name="T107" fmla="*/ 2147483647 h 732"/>
                <a:gd name="T108" fmla="*/ 2147483647 w 644"/>
                <a:gd name="T109" fmla="*/ 2147483647 h 732"/>
                <a:gd name="T110" fmla="*/ 2147483647 w 644"/>
                <a:gd name="T111" fmla="*/ 2147483647 h 732"/>
                <a:gd name="T112" fmla="*/ 2147483647 w 644"/>
                <a:gd name="T113" fmla="*/ 2147483647 h 732"/>
                <a:gd name="T114" fmla="*/ 2147483647 w 644"/>
                <a:gd name="T115" fmla="*/ 2147483647 h 732"/>
                <a:gd name="T116" fmla="*/ 2147483647 w 644"/>
                <a:gd name="T117" fmla="*/ 2147483647 h 7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44"/>
                <a:gd name="T178" fmla="*/ 0 h 732"/>
                <a:gd name="T179" fmla="*/ 644 w 644"/>
                <a:gd name="T180" fmla="*/ 732 h 7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44" h="732">
                  <a:moveTo>
                    <a:pt x="364" y="568"/>
                  </a:moveTo>
                  <a:lnTo>
                    <a:pt x="364" y="568"/>
                  </a:lnTo>
                  <a:lnTo>
                    <a:pt x="346" y="568"/>
                  </a:lnTo>
                  <a:lnTo>
                    <a:pt x="330" y="566"/>
                  </a:lnTo>
                  <a:lnTo>
                    <a:pt x="314" y="562"/>
                  </a:lnTo>
                  <a:lnTo>
                    <a:pt x="298" y="558"/>
                  </a:lnTo>
                  <a:lnTo>
                    <a:pt x="284" y="552"/>
                  </a:lnTo>
                  <a:lnTo>
                    <a:pt x="272" y="546"/>
                  </a:lnTo>
                  <a:lnTo>
                    <a:pt x="260" y="538"/>
                  </a:lnTo>
                  <a:lnTo>
                    <a:pt x="248" y="528"/>
                  </a:lnTo>
                  <a:lnTo>
                    <a:pt x="238" y="518"/>
                  </a:lnTo>
                  <a:lnTo>
                    <a:pt x="230" y="508"/>
                  </a:lnTo>
                  <a:lnTo>
                    <a:pt x="222" y="496"/>
                  </a:lnTo>
                  <a:lnTo>
                    <a:pt x="214" y="482"/>
                  </a:lnTo>
                  <a:lnTo>
                    <a:pt x="208" y="468"/>
                  </a:lnTo>
                  <a:lnTo>
                    <a:pt x="202" y="452"/>
                  </a:lnTo>
                  <a:lnTo>
                    <a:pt x="194" y="420"/>
                  </a:lnTo>
                  <a:lnTo>
                    <a:pt x="644" y="420"/>
                  </a:lnTo>
                  <a:lnTo>
                    <a:pt x="644" y="412"/>
                  </a:lnTo>
                  <a:lnTo>
                    <a:pt x="644" y="326"/>
                  </a:lnTo>
                  <a:lnTo>
                    <a:pt x="642" y="272"/>
                  </a:lnTo>
                  <a:lnTo>
                    <a:pt x="638" y="242"/>
                  </a:lnTo>
                  <a:lnTo>
                    <a:pt x="632" y="214"/>
                  </a:lnTo>
                  <a:lnTo>
                    <a:pt x="624" y="188"/>
                  </a:lnTo>
                  <a:lnTo>
                    <a:pt x="616" y="162"/>
                  </a:lnTo>
                  <a:lnTo>
                    <a:pt x="604" y="140"/>
                  </a:lnTo>
                  <a:lnTo>
                    <a:pt x="590" y="118"/>
                  </a:lnTo>
                  <a:lnTo>
                    <a:pt x="576" y="96"/>
                  </a:lnTo>
                  <a:lnTo>
                    <a:pt x="558" y="78"/>
                  </a:lnTo>
                  <a:lnTo>
                    <a:pt x="538" y="60"/>
                  </a:lnTo>
                  <a:lnTo>
                    <a:pt x="514" y="44"/>
                  </a:lnTo>
                  <a:lnTo>
                    <a:pt x="490" y="30"/>
                  </a:lnTo>
                  <a:lnTo>
                    <a:pt x="464" y="20"/>
                  </a:lnTo>
                  <a:lnTo>
                    <a:pt x="434" y="10"/>
                  </a:lnTo>
                  <a:lnTo>
                    <a:pt x="404" y="4"/>
                  </a:lnTo>
                  <a:lnTo>
                    <a:pt x="372" y="0"/>
                  </a:lnTo>
                  <a:lnTo>
                    <a:pt x="338" y="0"/>
                  </a:lnTo>
                  <a:lnTo>
                    <a:pt x="298" y="2"/>
                  </a:lnTo>
                  <a:lnTo>
                    <a:pt x="262" y="6"/>
                  </a:lnTo>
                  <a:lnTo>
                    <a:pt x="226" y="16"/>
                  </a:lnTo>
                  <a:lnTo>
                    <a:pt x="192" y="28"/>
                  </a:lnTo>
                  <a:lnTo>
                    <a:pt x="162" y="44"/>
                  </a:lnTo>
                  <a:lnTo>
                    <a:pt x="132" y="64"/>
                  </a:lnTo>
                  <a:lnTo>
                    <a:pt x="106" y="88"/>
                  </a:lnTo>
                  <a:lnTo>
                    <a:pt x="82" y="114"/>
                  </a:lnTo>
                  <a:lnTo>
                    <a:pt x="64" y="140"/>
                  </a:lnTo>
                  <a:lnTo>
                    <a:pt x="48" y="168"/>
                  </a:lnTo>
                  <a:lnTo>
                    <a:pt x="32" y="200"/>
                  </a:lnTo>
                  <a:lnTo>
                    <a:pt x="22" y="232"/>
                  </a:lnTo>
                  <a:lnTo>
                    <a:pt x="12" y="266"/>
                  </a:lnTo>
                  <a:lnTo>
                    <a:pt x="6" y="302"/>
                  </a:lnTo>
                  <a:lnTo>
                    <a:pt x="2" y="338"/>
                  </a:lnTo>
                  <a:lnTo>
                    <a:pt x="0" y="376"/>
                  </a:lnTo>
                  <a:lnTo>
                    <a:pt x="0" y="408"/>
                  </a:lnTo>
                  <a:lnTo>
                    <a:pt x="4" y="442"/>
                  </a:lnTo>
                  <a:lnTo>
                    <a:pt x="10" y="474"/>
                  </a:lnTo>
                  <a:lnTo>
                    <a:pt x="20" y="504"/>
                  </a:lnTo>
                  <a:lnTo>
                    <a:pt x="30" y="536"/>
                  </a:lnTo>
                  <a:lnTo>
                    <a:pt x="44" y="564"/>
                  </a:lnTo>
                  <a:lnTo>
                    <a:pt x="62" y="592"/>
                  </a:lnTo>
                  <a:lnTo>
                    <a:pt x="82" y="618"/>
                  </a:lnTo>
                  <a:lnTo>
                    <a:pt x="106" y="642"/>
                  </a:lnTo>
                  <a:lnTo>
                    <a:pt x="132" y="664"/>
                  </a:lnTo>
                  <a:lnTo>
                    <a:pt x="162" y="684"/>
                  </a:lnTo>
                  <a:lnTo>
                    <a:pt x="196" y="700"/>
                  </a:lnTo>
                  <a:lnTo>
                    <a:pt x="234" y="714"/>
                  </a:lnTo>
                  <a:lnTo>
                    <a:pt x="274" y="724"/>
                  </a:lnTo>
                  <a:lnTo>
                    <a:pt x="320" y="730"/>
                  </a:lnTo>
                  <a:lnTo>
                    <a:pt x="368" y="732"/>
                  </a:lnTo>
                  <a:lnTo>
                    <a:pt x="408" y="730"/>
                  </a:lnTo>
                  <a:lnTo>
                    <a:pt x="446" y="726"/>
                  </a:lnTo>
                  <a:lnTo>
                    <a:pt x="482" y="720"/>
                  </a:lnTo>
                  <a:lnTo>
                    <a:pt x="518" y="712"/>
                  </a:lnTo>
                  <a:lnTo>
                    <a:pt x="550" y="702"/>
                  </a:lnTo>
                  <a:lnTo>
                    <a:pt x="582" y="692"/>
                  </a:lnTo>
                  <a:lnTo>
                    <a:pt x="608" y="682"/>
                  </a:lnTo>
                  <a:lnTo>
                    <a:pt x="632" y="670"/>
                  </a:lnTo>
                  <a:lnTo>
                    <a:pt x="632" y="500"/>
                  </a:lnTo>
                  <a:lnTo>
                    <a:pt x="596" y="518"/>
                  </a:lnTo>
                  <a:lnTo>
                    <a:pt x="570" y="530"/>
                  </a:lnTo>
                  <a:lnTo>
                    <a:pt x="538" y="542"/>
                  </a:lnTo>
                  <a:lnTo>
                    <a:pt x="500" y="552"/>
                  </a:lnTo>
                  <a:lnTo>
                    <a:pt x="460" y="560"/>
                  </a:lnTo>
                  <a:lnTo>
                    <a:pt x="414" y="566"/>
                  </a:lnTo>
                  <a:lnTo>
                    <a:pt x="390" y="568"/>
                  </a:lnTo>
                  <a:lnTo>
                    <a:pt x="364" y="568"/>
                  </a:lnTo>
                  <a:close/>
                  <a:moveTo>
                    <a:pt x="338" y="158"/>
                  </a:moveTo>
                  <a:lnTo>
                    <a:pt x="338" y="158"/>
                  </a:lnTo>
                  <a:lnTo>
                    <a:pt x="364" y="160"/>
                  </a:lnTo>
                  <a:lnTo>
                    <a:pt x="386" y="166"/>
                  </a:lnTo>
                  <a:lnTo>
                    <a:pt x="406" y="176"/>
                  </a:lnTo>
                  <a:lnTo>
                    <a:pt x="424" y="190"/>
                  </a:lnTo>
                  <a:lnTo>
                    <a:pt x="438" y="206"/>
                  </a:lnTo>
                  <a:lnTo>
                    <a:pt x="448" y="226"/>
                  </a:lnTo>
                  <a:lnTo>
                    <a:pt x="456" y="246"/>
                  </a:lnTo>
                  <a:lnTo>
                    <a:pt x="460" y="268"/>
                  </a:lnTo>
                  <a:lnTo>
                    <a:pt x="198" y="268"/>
                  </a:lnTo>
                  <a:lnTo>
                    <a:pt x="206" y="244"/>
                  </a:lnTo>
                  <a:lnTo>
                    <a:pt x="218" y="222"/>
                  </a:lnTo>
                  <a:lnTo>
                    <a:pt x="232" y="204"/>
                  </a:lnTo>
                  <a:lnTo>
                    <a:pt x="248" y="188"/>
                  </a:lnTo>
                  <a:lnTo>
                    <a:pt x="266" y="176"/>
                  </a:lnTo>
                  <a:lnTo>
                    <a:pt x="288" y="166"/>
                  </a:lnTo>
                  <a:lnTo>
                    <a:pt x="312" y="160"/>
                  </a:lnTo>
                  <a:lnTo>
                    <a:pt x="338"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 name="Freeform 96">
              <a:extLst>
                <a:ext uri="{FF2B5EF4-FFF2-40B4-BE49-F238E27FC236}">
                  <a16:creationId xmlns:a16="http://schemas.microsoft.com/office/drawing/2014/main" id="{486F4297-ECF5-5CB3-16C1-96035031B4B4}"/>
                </a:ext>
              </a:extLst>
            </p:cNvPr>
            <p:cNvSpPr>
              <a:spLocks/>
            </p:cNvSpPr>
            <p:nvPr/>
          </p:nvSpPr>
          <p:spPr bwMode="auto">
            <a:xfrm>
              <a:off x="4073479" y="5011872"/>
              <a:ext cx="566501" cy="676025"/>
            </a:xfrm>
            <a:custGeom>
              <a:avLst/>
              <a:gdLst>
                <a:gd name="T0" fmla="*/ 2147483647 w 600"/>
                <a:gd name="T1" fmla="*/ 2147483647 h 716"/>
                <a:gd name="T2" fmla="*/ 2147483647 w 600"/>
                <a:gd name="T3" fmla="*/ 2147483647 h 716"/>
                <a:gd name="T4" fmla="*/ 2147483647 w 600"/>
                <a:gd name="T5" fmla="*/ 2147483647 h 716"/>
                <a:gd name="T6" fmla="*/ 2147483647 w 600"/>
                <a:gd name="T7" fmla="*/ 2147483647 h 716"/>
                <a:gd name="T8" fmla="*/ 2147483647 w 600"/>
                <a:gd name="T9" fmla="*/ 2147483647 h 716"/>
                <a:gd name="T10" fmla="*/ 2147483647 w 600"/>
                <a:gd name="T11" fmla="*/ 2147483647 h 716"/>
                <a:gd name="T12" fmla="*/ 2147483647 w 600"/>
                <a:gd name="T13" fmla="*/ 2147483647 h 716"/>
                <a:gd name="T14" fmla="*/ 2147483647 w 600"/>
                <a:gd name="T15" fmla="*/ 2147483647 h 716"/>
                <a:gd name="T16" fmla="*/ 2147483647 w 600"/>
                <a:gd name="T17" fmla="*/ 2147483647 h 716"/>
                <a:gd name="T18" fmla="*/ 2147483647 w 600"/>
                <a:gd name="T19" fmla="*/ 2147483647 h 716"/>
                <a:gd name="T20" fmla="*/ 2147483647 w 600"/>
                <a:gd name="T21" fmla="*/ 2147483647 h 716"/>
                <a:gd name="T22" fmla="*/ 2147483647 w 600"/>
                <a:gd name="T23" fmla="*/ 2147483647 h 716"/>
                <a:gd name="T24" fmla="*/ 2147483647 w 600"/>
                <a:gd name="T25" fmla="*/ 2147483647 h 716"/>
                <a:gd name="T26" fmla="*/ 2147483647 w 600"/>
                <a:gd name="T27" fmla="*/ 2147483647 h 716"/>
                <a:gd name="T28" fmla="*/ 2147483647 w 600"/>
                <a:gd name="T29" fmla="*/ 2147483647 h 716"/>
                <a:gd name="T30" fmla="*/ 2147483647 w 600"/>
                <a:gd name="T31" fmla="*/ 2147483647 h 716"/>
                <a:gd name="T32" fmla="*/ 2147483647 w 600"/>
                <a:gd name="T33" fmla="*/ 2147483647 h 716"/>
                <a:gd name="T34" fmla="*/ 2147483647 w 600"/>
                <a:gd name="T35" fmla="*/ 2147483647 h 716"/>
                <a:gd name="T36" fmla="*/ 2147483647 w 600"/>
                <a:gd name="T37" fmla="*/ 2147483647 h 716"/>
                <a:gd name="T38" fmla="*/ 2147483647 w 600"/>
                <a:gd name="T39" fmla="*/ 0 h 716"/>
                <a:gd name="T40" fmla="*/ 2147483647 w 600"/>
                <a:gd name="T41" fmla="*/ 0 h 716"/>
                <a:gd name="T42" fmla="*/ 2147483647 w 600"/>
                <a:gd name="T43" fmla="*/ 0 h 716"/>
                <a:gd name="T44" fmla="*/ 2147483647 w 600"/>
                <a:gd name="T45" fmla="*/ 0 h 716"/>
                <a:gd name="T46" fmla="*/ 2147483647 w 600"/>
                <a:gd name="T47" fmla="*/ 2147483647 h 716"/>
                <a:gd name="T48" fmla="*/ 2147483647 w 600"/>
                <a:gd name="T49" fmla="*/ 2147483647 h 716"/>
                <a:gd name="T50" fmla="*/ 2147483647 w 600"/>
                <a:gd name="T51" fmla="*/ 2147483647 h 716"/>
                <a:gd name="T52" fmla="*/ 2147483647 w 600"/>
                <a:gd name="T53" fmla="*/ 2147483647 h 716"/>
                <a:gd name="T54" fmla="*/ 2147483647 w 600"/>
                <a:gd name="T55" fmla="*/ 2147483647 h 716"/>
                <a:gd name="T56" fmla="*/ 0 w 600"/>
                <a:gd name="T57" fmla="*/ 2147483647 h 716"/>
                <a:gd name="T58" fmla="*/ 0 w 600"/>
                <a:gd name="T59" fmla="*/ 2147483647 h 716"/>
                <a:gd name="T60" fmla="*/ 2147483647 w 600"/>
                <a:gd name="T61" fmla="*/ 2147483647 h 716"/>
                <a:gd name="T62" fmla="*/ 2147483647 w 600"/>
                <a:gd name="T63" fmla="*/ 2147483647 h 716"/>
                <a:gd name="T64" fmla="*/ 2147483647 w 600"/>
                <a:gd name="T65" fmla="*/ 2147483647 h 716"/>
                <a:gd name="T66" fmla="*/ 2147483647 w 600"/>
                <a:gd name="T67" fmla="*/ 2147483647 h 716"/>
                <a:gd name="T68" fmla="*/ 2147483647 w 600"/>
                <a:gd name="T69" fmla="*/ 2147483647 h 716"/>
                <a:gd name="T70" fmla="*/ 2147483647 w 600"/>
                <a:gd name="T71" fmla="*/ 2147483647 h 716"/>
                <a:gd name="T72" fmla="*/ 2147483647 w 600"/>
                <a:gd name="T73" fmla="*/ 2147483647 h 716"/>
                <a:gd name="T74" fmla="*/ 2147483647 w 600"/>
                <a:gd name="T75" fmla="*/ 2147483647 h 716"/>
                <a:gd name="T76" fmla="*/ 2147483647 w 600"/>
                <a:gd name="T77" fmla="*/ 2147483647 h 716"/>
                <a:gd name="T78" fmla="*/ 2147483647 w 600"/>
                <a:gd name="T79" fmla="*/ 2147483647 h 716"/>
                <a:gd name="T80" fmla="*/ 2147483647 w 600"/>
                <a:gd name="T81" fmla="*/ 2147483647 h 716"/>
                <a:gd name="T82" fmla="*/ 2147483647 w 600"/>
                <a:gd name="T83" fmla="*/ 2147483647 h 716"/>
                <a:gd name="T84" fmla="*/ 2147483647 w 600"/>
                <a:gd name="T85" fmla="*/ 2147483647 h 716"/>
                <a:gd name="T86" fmla="*/ 2147483647 w 600"/>
                <a:gd name="T87" fmla="*/ 2147483647 h 716"/>
                <a:gd name="T88" fmla="*/ 2147483647 w 600"/>
                <a:gd name="T89" fmla="*/ 2147483647 h 716"/>
                <a:gd name="T90" fmla="*/ 2147483647 w 600"/>
                <a:gd name="T91" fmla="*/ 2147483647 h 716"/>
                <a:gd name="T92" fmla="*/ 2147483647 w 600"/>
                <a:gd name="T93" fmla="*/ 2147483647 h 716"/>
                <a:gd name="T94" fmla="*/ 2147483647 w 600"/>
                <a:gd name="T95" fmla="*/ 2147483647 h 716"/>
                <a:gd name="T96" fmla="*/ 2147483647 w 600"/>
                <a:gd name="T97" fmla="*/ 2147483647 h 716"/>
                <a:gd name="T98" fmla="*/ 2147483647 w 600"/>
                <a:gd name="T99" fmla="*/ 2147483647 h 716"/>
                <a:gd name="T100" fmla="*/ 2147483647 w 600"/>
                <a:gd name="T101" fmla="*/ 2147483647 h 716"/>
                <a:gd name="T102" fmla="*/ 2147483647 w 600"/>
                <a:gd name="T103" fmla="*/ 2147483647 h 7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00"/>
                <a:gd name="T157" fmla="*/ 0 h 716"/>
                <a:gd name="T158" fmla="*/ 600 w 600"/>
                <a:gd name="T159" fmla="*/ 716 h 7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00" h="716">
                  <a:moveTo>
                    <a:pt x="414" y="302"/>
                  </a:moveTo>
                  <a:lnTo>
                    <a:pt x="414" y="716"/>
                  </a:lnTo>
                  <a:lnTo>
                    <a:pt x="600" y="716"/>
                  </a:lnTo>
                  <a:lnTo>
                    <a:pt x="600" y="274"/>
                  </a:lnTo>
                  <a:lnTo>
                    <a:pt x="598" y="240"/>
                  </a:lnTo>
                  <a:lnTo>
                    <a:pt x="596" y="210"/>
                  </a:lnTo>
                  <a:lnTo>
                    <a:pt x="590" y="180"/>
                  </a:lnTo>
                  <a:lnTo>
                    <a:pt x="584" y="154"/>
                  </a:lnTo>
                  <a:lnTo>
                    <a:pt x="574" y="128"/>
                  </a:lnTo>
                  <a:lnTo>
                    <a:pt x="564" y="106"/>
                  </a:lnTo>
                  <a:lnTo>
                    <a:pt x="550" y="86"/>
                  </a:lnTo>
                  <a:lnTo>
                    <a:pt x="534" y="68"/>
                  </a:lnTo>
                  <a:lnTo>
                    <a:pt x="518" y="52"/>
                  </a:lnTo>
                  <a:lnTo>
                    <a:pt x="498" y="38"/>
                  </a:lnTo>
                  <a:lnTo>
                    <a:pt x="476" y="26"/>
                  </a:lnTo>
                  <a:lnTo>
                    <a:pt x="454" y="16"/>
                  </a:lnTo>
                  <a:lnTo>
                    <a:pt x="428" y="8"/>
                  </a:lnTo>
                  <a:lnTo>
                    <a:pt x="400" y="4"/>
                  </a:lnTo>
                  <a:lnTo>
                    <a:pt x="370" y="0"/>
                  </a:lnTo>
                  <a:lnTo>
                    <a:pt x="338" y="0"/>
                  </a:lnTo>
                  <a:lnTo>
                    <a:pt x="316" y="0"/>
                  </a:lnTo>
                  <a:lnTo>
                    <a:pt x="292" y="4"/>
                  </a:lnTo>
                  <a:lnTo>
                    <a:pt x="250" y="12"/>
                  </a:lnTo>
                  <a:lnTo>
                    <a:pt x="212" y="22"/>
                  </a:lnTo>
                  <a:lnTo>
                    <a:pt x="186" y="32"/>
                  </a:lnTo>
                  <a:lnTo>
                    <a:pt x="186" y="16"/>
                  </a:lnTo>
                  <a:lnTo>
                    <a:pt x="0" y="16"/>
                  </a:lnTo>
                  <a:lnTo>
                    <a:pt x="0" y="716"/>
                  </a:lnTo>
                  <a:lnTo>
                    <a:pt x="186" y="716"/>
                  </a:lnTo>
                  <a:lnTo>
                    <a:pt x="186" y="192"/>
                  </a:lnTo>
                  <a:lnTo>
                    <a:pt x="202" y="182"/>
                  </a:lnTo>
                  <a:lnTo>
                    <a:pt x="220" y="176"/>
                  </a:lnTo>
                  <a:lnTo>
                    <a:pt x="238" y="170"/>
                  </a:lnTo>
                  <a:lnTo>
                    <a:pt x="258" y="166"/>
                  </a:lnTo>
                  <a:lnTo>
                    <a:pt x="278" y="164"/>
                  </a:lnTo>
                  <a:lnTo>
                    <a:pt x="300" y="162"/>
                  </a:lnTo>
                  <a:lnTo>
                    <a:pt x="320" y="164"/>
                  </a:lnTo>
                  <a:lnTo>
                    <a:pt x="338" y="168"/>
                  </a:lnTo>
                  <a:lnTo>
                    <a:pt x="356" y="174"/>
                  </a:lnTo>
                  <a:lnTo>
                    <a:pt x="372" y="180"/>
                  </a:lnTo>
                  <a:lnTo>
                    <a:pt x="384" y="192"/>
                  </a:lnTo>
                  <a:lnTo>
                    <a:pt x="394" y="204"/>
                  </a:lnTo>
                  <a:lnTo>
                    <a:pt x="402" y="222"/>
                  </a:lnTo>
                  <a:lnTo>
                    <a:pt x="408" y="244"/>
                  </a:lnTo>
                  <a:lnTo>
                    <a:pt x="412" y="270"/>
                  </a:lnTo>
                  <a:lnTo>
                    <a:pt x="414"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2" name="Freeform 97">
              <a:extLst>
                <a:ext uri="{FF2B5EF4-FFF2-40B4-BE49-F238E27FC236}">
                  <a16:creationId xmlns:a16="http://schemas.microsoft.com/office/drawing/2014/main" id="{15EA7F12-9B6C-F2F3-AB90-78D72B33597D}"/>
                </a:ext>
              </a:extLst>
            </p:cNvPr>
            <p:cNvSpPr>
              <a:spLocks/>
            </p:cNvSpPr>
            <p:nvPr/>
          </p:nvSpPr>
          <p:spPr bwMode="auto">
            <a:xfrm>
              <a:off x="5950487" y="5026978"/>
              <a:ext cx="564613" cy="676025"/>
            </a:xfrm>
            <a:custGeom>
              <a:avLst/>
              <a:gdLst>
                <a:gd name="T0" fmla="*/ 2147483647 w 598"/>
                <a:gd name="T1" fmla="*/ 2147483647 h 716"/>
                <a:gd name="T2" fmla="*/ 2147483647 w 598"/>
                <a:gd name="T3" fmla="*/ 0 h 716"/>
                <a:gd name="T4" fmla="*/ 0 w 598"/>
                <a:gd name="T5" fmla="*/ 0 h 716"/>
                <a:gd name="T6" fmla="*/ 0 w 598"/>
                <a:gd name="T7" fmla="*/ 2147483647 h 716"/>
                <a:gd name="T8" fmla="*/ 0 w 598"/>
                <a:gd name="T9" fmla="*/ 2147483647 h 716"/>
                <a:gd name="T10" fmla="*/ 0 w 598"/>
                <a:gd name="T11" fmla="*/ 2147483647 h 716"/>
                <a:gd name="T12" fmla="*/ 2147483647 w 598"/>
                <a:gd name="T13" fmla="*/ 2147483647 h 716"/>
                <a:gd name="T14" fmla="*/ 2147483647 w 598"/>
                <a:gd name="T15" fmla="*/ 2147483647 h 716"/>
                <a:gd name="T16" fmla="*/ 2147483647 w 598"/>
                <a:gd name="T17" fmla="*/ 2147483647 h 716"/>
                <a:gd name="T18" fmla="*/ 2147483647 w 598"/>
                <a:gd name="T19" fmla="*/ 2147483647 h 716"/>
                <a:gd name="T20" fmla="*/ 2147483647 w 598"/>
                <a:gd name="T21" fmla="*/ 2147483647 h 716"/>
                <a:gd name="T22" fmla="*/ 2147483647 w 598"/>
                <a:gd name="T23" fmla="*/ 2147483647 h 716"/>
                <a:gd name="T24" fmla="*/ 2147483647 w 598"/>
                <a:gd name="T25" fmla="*/ 2147483647 h 716"/>
                <a:gd name="T26" fmla="*/ 2147483647 w 598"/>
                <a:gd name="T27" fmla="*/ 2147483647 h 716"/>
                <a:gd name="T28" fmla="*/ 2147483647 w 598"/>
                <a:gd name="T29" fmla="*/ 2147483647 h 716"/>
                <a:gd name="T30" fmla="*/ 2147483647 w 598"/>
                <a:gd name="T31" fmla="*/ 2147483647 h 716"/>
                <a:gd name="T32" fmla="*/ 2147483647 w 598"/>
                <a:gd name="T33" fmla="*/ 2147483647 h 716"/>
                <a:gd name="T34" fmla="*/ 2147483647 w 598"/>
                <a:gd name="T35" fmla="*/ 2147483647 h 716"/>
                <a:gd name="T36" fmla="*/ 2147483647 w 598"/>
                <a:gd name="T37" fmla="*/ 2147483647 h 716"/>
                <a:gd name="T38" fmla="*/ 2147483647 w 598"/>
                <a:gd name="T39" fmla="*/ 2147483647 h 716"/>
                <a:gd name="T40" fmla="*/ 2147483647 w 598"/>
                <a:gd name="T41" fmla="*/ 2147483647 h 716"/>
                <a:gd name="T42" fmla="*/ 2147483647 w 598"/>
                <a:gd name="T43" fmla="*/ 2147483647 h 716"/>
                <a:gd name="T44" fmla="*/ 2147483647 w 598"/>
                <a:gd name="T45" fmla="*/ 2147483647 h 716"/>
                <a:gd name="T46" fmla="*/ 2147483647 w 598"/>
                <a:gd name="T47" fmla="*/ 2147483647 h 716"/>
                <a:gd name="T48" fmla="*/ 2147483647 w 598"/>
                <a:gd name="T49" fmla="*/ 2147483647 h 716"/>
                <a:gd name="T50" fmla="*/ 2147483647 w 598"/>
                <a:gd name="T51" fmla="*/ 2147483647 h 716"/>
                <a:gd name="T52" fmla="*/ 2147483647 w 598"/>
                <a:gd name="T53" fmla="*/ 2147483647 h 716"/>
                <a:gd name="T54" fmla="*/ 2147483647 w 598"/>
                <a:gd name="T55" fmla="*/ 2147483647 h 716"/>
                <a:gd name="T56" fmla="*/ 2147483647 w 598"/>
                <a:gd name="T57" fmla="*/ 2147483647 h 716"/>
                <a:gd name="T58" fmla="*/ 2147483647 w 598"/>
                <a:gd name="T59" fmla="*/ 0 h 716"/>
                <a:gd name="T60" fmla="*/ 2147483647 w 598"/>
                <a:gd name="T61" fmla="*/ 0 h 716"/>
                <a:gd name="T62" fmla="*/ 2147483647 w 598"/>
                <a:gd name="T63" fmla="*/ 0 h 716"/>
                <a:gd name="T64" fmla="*/ 2147483647 w 598"/>
                <a:gd name="T65" fmla="*/ 2147483647 h 716"/>
                <a:gd name="T66" fmla="*/ 2147483647 w 598"/>
                <a:gd name="T67" fmla="*/ 2147483647 h 716"/>
                <a:gd name="T68" fmla="*/ 2147483647 w 598"/>
                <a:gd name="T69" fmla="*/ 2147483647 h 716"/>
                <a:gd name="T70" fmla="*/ 2147483647 w 598"/>
                <a:gd name="T71" fmla="*/ 2147483647 h 716"/>
                <a:gd name="T72" fmla="*/ 2147483647 w 598"/>
                <a:gd name="T73" fmla="*/ 2147483647 h 716"/>
                <a:gd name="T74" fmla="*/ 2147483647 w 598"/>
                <a:gd name="T75" fmla="*/ 2147483647 h 716"/>
                <a:gd name="T76" fmla="*/ 2147483647 w 598"/>
                <a:gd name="T77" fmla="*/ 2147483647 h 716"/>
                <a:gd name="T78" fmla="*/ 2147483647 w 598"/>
                <a:gd name="T79" fmla="*/ 2147483647 h 716"/>
                <a:gd name="T80" fmla="*/ 2147483647 w 598"/>
                <a:gd name="T81" fmla="*/ 2147483647 h 716"/>
                <a:gd name="T82" fmla="*/ 2147483647 w 598"/>
                <a:gd name="T83" fmla="*/ 2147483647 h 716"/>
                <a:gd name="T84" fmla="*/ 2147483647 w 598"/>
                <a:gd name="T85" fmla="*/ 2147483647 h 716"/>
                <a:gd name="T86" fmla="*/ 2147483647 w 598"/>
                <a:gd name="T87" fmla="*/ 2147483647 h 716"/>
                <a:gd name="T88" fmla="*/ 2147483647 w 598"/>
                <a:gd name="T89" fmla="*/ 2147483647 h 716"/>
                <a:gd name="T90" fmla="*/ 2147483647 w 598"/>
                <a:gd name="T91" fmla="*/ 2147483647 h 716"/>
                <a:gd name="T92" fmla="*/ 2147483647 w 598"/>
                <a:gd name="T93" fmla="*/ 2147483647 h 716"/>
                <a:gd name="T94" fmla="*/ 2147483647 w 598"/>
                <a:gd name="T95" fmla="*/ 2147483647 h 716"/>
                <a:gd name="T96" fmla="*/ 2147483647 w 598"/>
                <a:gd name="T97" fmla="*/ 2147483647 h 716"/>
                <a:gd name="T98" fmla="*/ 2147483647 w 598"/>
                <a:gd name="T99" fmla="*/ 2147483647 h 716"/>
                <a:gd name="T100" fmla="*/ 2147483647 w 598"/>
                <a:gd name="T101" fmla="*/ 2147483647 h 716"/>
                <a:gd name="T102" fmla="*/ 2147483647 w 598"/>
                <a:gd name="T103" fmla="*/ 2147483647 h 7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8"/>
                <a:gd name="T157" fmla="*/ 0 h 716"/>
                <a:gd name="T158" fmla="*/ 598 w 598"/>
                <a:gd name="T159" fmla="*/ 716 h 7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8" h="716">
                  <a:moveTo>
                    <a:pt x="186" y="414"/>
                  </a:moveTo>
                  <a:lnTo>
                    <a:pt x="186" y="0"/>
                  </a:lnTo>
                  <a:lnTo>
                    <a:pt x="0" y="0"/>
                  </a:lnTo>
                  <a:lnTo>
                    <a:pt x="0" y="442"/>
                  </a:lnTo>
                  <a:lnTo>
                    <a:pt x="0" y="476"/>
                  </a:lnTo>
                  <a:lnTo>
                    <a:pt x="4" y="506"/>
                  </a:lnTo>
                  <a:lnTo>
                    <a:pt x="8" y="536"/>
                  </a:lnTo>
                  <a:lnTo>
                    <a:pt x="16" y="562"/>
                  </a:lnTo>
                  <a:lnTo>
                    <a:pt x="24" y="588"/>
                  </a:lnTo>
                  <a:lnTo>
                    <a:pt x="36" y="610"/>
                  </a:lnTo>
                  <a:lnTo>
                    <a:pt x="48" y="630"/>
                  </a:lnTo>
                  <a:lnTo>
                    <a:pt x="64" y="648"/>
                  </a:lnTo>
                  <a:lnTo>
                    <a:pt x="82" y="664"/>
                  </a:lnTo>
                  <a:lnTo>
                    <a:pt x="100" y="678"/>
                  </a:lnTo>
                  <a:lnTo>
                    <a:pt x="122" y="690"/>
                  </a:lnTo>
                  <a:lnTo>
                    <a:pt x="146" y="700"/>
                  </a:lnTo>
                  <a:lnTo>
                    <a:pt x="170" y="706"/>
                  </a:lnTo>
                  <a:lnTo>
                    <a:pt x="198" y="712"/>
                  </a:lnTo>
                  <a:lnTo>
                    <a:pt x="228" y="716"/>
                  </a:lnTo>
                  <a:lnTo>
                    <a:pt x="260" y="716"/>
                  </a:lnTo>
                  <a:lnTo>
                    <a:pt x="284" y="716"/>
                  </a:lnTo>
                  <a:lnTo>
                    <a:pt x="306" y="712"/>
                  </a:lnTo>
                  <a:lnTo>
                    <a:pt x="350" y="704"/>
                  </a:lnTo>
                  <a:lnTo>
                    <a:pt x="386" y="694"/>
                  </a:lnTo>
                  <a:lnTo>
                    <a:pt x="412" y="684"/>
                  </a:lnTo>
                  <a:lnTo>
                    <a:pt x="414" y="700"/>
                  </a:lnTo>
                  <a:lnTo>
                    <a:pt x="598" y="700"/>
                  </a:lnTo>
                  <a:lnTo>
                    <a:pt x="598" y="0"/>
                  </a:lnTo>
                  <a:lnTo>
                    <a:pt x="412" y="0"/>
                  </a:lnTo>
                  <a:lnTo>
                    <a:pt x="412" y="524"/>
                  </a:lnTo>
                  <a:lnTo>
                    <a:pt x="396" y="532"/>
                  </a:lnTo>
                  <a:lnTo>
                    <a:pt x="378" y="540"/>
                  </a:lnTo>
                  <a:lnTo>
                    <a:pt x="360" y="546"/>
                  </a:lnTo>
                  <a:lnTo>
                    <a:pt x="340" y="550"/>
                  </a:lnTo>
                  <a:lnTo>
                    <a:pt x="320" y="552"/>
                  </a:lnTo>
                  <a:lnTo>
                    <a:pt x="300" y="552"/>
                  </a:lnTo>
                  <a:lnTo>
                    <a:pt x="280" y="552"/>
                  </a:lnTo>
                  <a:lnTo>
                    <a:pt x="260" y="548"/>
                  </a:lnTo>
                  <a:lnTo>
                    <a:pt x="242" y="542"/>
                  </a:lnTo>
                  <a:lnTo>
                    <a:pt x="226" y="534"/>
                  </a:lnTo>
                  <a:lnTo>
                    <a:pt x="214" y="524"/>
                  </a:lnTo>
                  <a:lnTo>
                    <a:pt x="204" y="510"/>
                  </a:lnTo>
                  <a:lnTo>
                    <a:pt x="196" y="494"/>
                  </a:lnTo>
                  <a:lnTo>
                    <a:pt x="190" y="472"/>
                  </a:lnTo>
                  <a:lnTo>
                    <a:pt x="186" y="446"/>
                  </a:lnTo>
                  <a:lnTo>
                    <a:pt x="186" y="4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98">
              <a:extLst>
                <a:ext uri="{FF2B5EF4-FFF2-40B4-BE49-F238E27FC236}">
                  <a16:creationId xmlns:a16="http://schemas.microsoft.com/office/drawing/2014/main" id="{26D92064-C879-E2F1-75C4-87D19041C2E8}"/>
                </a:ext>
              </a:extLst>
            </p:cNvPr>
            <p:cNvSpPr>
              <a:spLocks/>
            </p:cNvSpPr>
            <p:nvPr/>
          </p:nvSpPr>
          <p:spPr bwMode="auto">
            <a:xfrm>
              <a:off x="4787271" y="4887241"/>
              <a:ext cx="379556" cy="813874"/>
            </a:xfrm>
            <a:custGeom>
              <a:avLst/>
              <a:gdLst>
                <a:gd name="T0" fmla="*/ 0 w 402"/>
                <a:gd name="T1" fmla="*/ 0 h 862"/>
                <a:gd name="T2" fmla="*/ 0 w 402"/>
                <a:gd name="T3" fmla="*/ 2147483647 h 862"/>
                <a:gd name="T4" fmla="*/ 0 w 402"/>
                <a:gd name="T5" fmla="*/ 2147483647 h 862"/>
                <a:gd name="T6" fmla="*/ 2147483647 w 402"/>
                <a:gd name="T7" fmla="*/ 2147483647 h 862"/>
                <a:gd name="T8" fmla="*/ 2147483647 w 402"/>
                <a:gd name="T9" fmla="*/ 2147483647 h 862"/>
                <a:gd name="T10" fmla="*/ 2147483647 w 402"/>
                <a:gd name="T11" fmla="*/ 2147483647 h 862"/>
                <a:gd name="T12" fmla="*/ 2147483647 w 402"/>
                <a:gd name="T13" fmla="*/ 2147483647 h 862"/>
                <a:gd name="T14" fmla="*/ 2147483647 w 402"/>
                <a:gd name="T15" fmla="*/ 2147483647 h 862"/>
                <a:gd name="T16" fmla="*/ 2147483647 w 402"/>
                <a:gd name="T17" fmla="*/ 2147483647 h 862"/>
                <a:gd name="T18" fmla="*/ 2147483647 w 402"/>
                <a:gd name="T19" fmla="*/ 2147483647 h 862"/>
                <a:gd name="T20" fmla="*/ 2147483647 w 402"/>
                <a:gd name="T21" fmla="*/ 2147483647 h 862"/>
                <a:gd name="T22" fmla="*/ 2147483647 w 402"/>
                <a:gd name="T23" fmla="*/ 2147483647 h 862"/>
                <a:gd name="T24" fmla="*/ 2147483647 w 402"/>
                <a:gd name="T25" fmla="*/ 2147483647 h 862"/>
                <a:gd name="T26" fmla="*/ 2147483647 w 402"/>
                <a:gd name="T27" fmla="*/ 2147483647 h 862"/>
                <a:gd name="T28" fmla="*/ 2147483647 w 402"/>
                <a:gd name="T29" fmla="*/ 2147483647 h 862"/>
                <a:gd name="T30" fmla="*/ 2147483647 w 402"/>
                <a:gd name="T31" fmla="*/ 2147483647 h 862"/>
                <a:gd name="T32" fmla="*/ 2147483647 w 402"/>
                <a:gd name="T33" fmla="*/ 2147483647 h 862"/>
                <a:gd name="T34" fmla="*/ 2147483647 w 402"/>
                <a:gd name="T35" fmla="*/ 2147483647 h 862"/>
                <a:gd name="T36" fmla="*/ 2147483647 w 402"/>
                <a:gd name="T37" fmla="*/ 2147483647 h 862"/>
                <a:gd name="T38" fmla="*/ 2147483647 w 402"/>
                <a:gd name="T39" fmla="*/ 2147483647 h 862"/>
                <a:gd name="T40" fmla="*/ 2147483647 w 402"/>
                <a:gd name="T41" fmla="*/ 2147483647 h 862"/>
                <a:gd name="T42" fmla="*/ 2147483647 w 402"/>
                <a:gd name="T43" fmla="*/ 2147483647 h 862"/>
                <a:gd name="T44" fmla="*/ 2147483647 w 402"/>
                <a:gd name="T45" fmla="*/ 2147483647 h 862"/>
                <a:gd name="T46" fmla="*/ 2147483647 w 402"/>
                <a:gd name="T47" fmla="*/ 2147483647 h 862"/>
                <a:gd name="T48" fmla="*/ 2147483647 w 402"/>
                <a:gd name="T49" fmla="*/ 2147483647 h 862"/>
                <a:gd name="T50" fmla="*/ 2147483647 w 402"/>
                <a:gd name="T51" fmla="*/ 2147483647 h 862"/>
                <a:gd name="T52" fmla="*/ 2147483647 w 402"/>
                <a:gd name="T53" fmla="*/ 2147483647 h 862"/>
                <a:gd name="T54" fmla="*/ 2147483647 w 402"/>
                <a:gd name="T55" fmla="*/ 2147483647 h 862"/>
                <a:gd name="T56" fmla="*/ 2147483647 w 402"/>
                <a:gd name="T57" fmla="*/ 2147483647 h 862"/>
                <a:gd name="T58" fmla="*/ 2147483647 w 402"/>
                <a:gd name="T59" fmla="*/ 2147483647 h 862"/>
                <a:gd name="T60" fmla="*/ 2147483647 w 402"/>
                <a:gd name="T61" fmla="*/ 2147483647 h 862"/>
                <a:gd name="T62" fmla="*/ 2147483647 w 402"/>
                <a:gd name="T63" fmla="*/ 2147483647 h 862"/>
                <a:gd name="T64" fmla="*/ 2147483647 w 402"/>
                <a:gd name="T65" fmla="*/ 2147483647 h 862"/>
                <a:gd name="T66" fmla="*/ 2147483647 w 402"/>
                <a:gd name="T67" fmla="*/ 2147483647 h 862"/>
                <a:gd name="T68" fmla="*/ 2147483647 w 402"/>
                <a:gd name="T69" fmla="*/ 2147483647 h 862"/>
                <a:gd name="T70" fmla="*/ 2147483647 w 402"/>
                <a:gd name="T71" fmla="*/ 2147483647 h 862"/>
                <a:gd name="T72" fmla="*/ 2147483647 w 402"/>
                <a:gd name="T73" fmla="*/ 2147483647 h 862"/>
                <a:gd name="T74" fmla="*/ 2147483647 w 402"/>
                <a:gd name="T75" fmla="*/ 2147483647 h 862"/>
                <a:gd name="T76" fmla="*/ 2147483647 w 402"/>
                <a:gd name="T77" fmla="*/ 2147483647 h 862"/>
                <a:gd name="T78" fmla="*/ 2147483647 w 402"/>
                <a:gd name="T79" fmla="*/ 2147483647 h 862"/>
                <a:gd name="T80" fmla="*/ 2147483647 w 402"/>
                <a:gd name="T81" fmla="*/ 2147483647 h 862"/>
                <a:gd name="T82" fmla="*/ 2147483647 w 402"/>
                <a:gd name="T83" fmla="*/ 2147483647 h 862"/>
                <a:gd name="T84" fmla="*/ 2147483647 w 402"/>
                <a:gd name="T85" fmla="*/ 2147483647 h 862"/>
                <a:gd name="T86" fmla="*/ 2147483647 w 402"/>
                <a:gd name="T87" fmla="*/ 2147483647 h 862"/>
                <a:gd name="T88" fmla="*/ 2147483647 w 402"/>
                <a:gd name="T89" fmla="*/ 2147483647 h 862"/>
                <a:gd name="T90" fmla="*/ 2147483647 w 402"/>
                <a:gd name="T91" fmla="*/ 2147483647 h 862"/>
                <a:gd name="T92" fmla="*/ 2147483647 w 402"/>
                <a:gd name="T93" fmla="*/ 2147483647 h 862"/>
                <a:gd name="T94" fmla="*/ 2147483647 w 402"/>
                <a:gd name="T95" fmla="*/ 2147483647 h 862"/>
                <a:gd name="T96" fmla="*/ 2147483647 w 402"/>
                <a:gd name="T97" fmla="*/ 2147483647 h 862"/>
                <a:gd name="T98" fmla="*/ 2147483647 w 402"/>
                <a:gd name="T99" fmla="*/ 2147483647 h 862"/>
                <a:gd name="T100" fmla="*/ 2147483647 w 402"/>
                <a:gd name="T101" fmla="*/ 2147483647 h 862"/>
                <a:gd name="T102" fmla="*/ 2147483647 w 402"/>
                <a:gd name="T103" fmla="*/ 2147483647 h 862"/>
                <a:gd name="T104" fmla="*/ 2147483647 w 402"/>
                <a:gd name="T105" fmla="*/ 2147483647 h 862"/>
                <a:gd name="T106" fmla="*/ 2147483647 w 402"/>
                <a:gd name="T107" fmla="*/ 2147483647 h 862"/>
                <a:gd name="T108" fmla="*/ 2147483647 w 402"/>
                <a:gd name="T109" fmla="*/ 0 h 862"/>
                <a:gd name="T110" fmla="*/ 0 w 402"/>
                <a:gd name="T111" fmla="*/ 0 h 8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02"/>
                <a:gd name="T169" fmla="*/ 0 h 862"/>
                <a:gd name="T170" fmla="*/ 402 w 402"/>
                <a:gd name="T171" fmla="*/ 862 h 8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02" h="862">
                  <a:moveTo>
                    <a:pt x="0" y="0"/>
                  </a:moveTo>
                  <a:lnTo>
                    <a:pt x="0" y="606"/>
                  </a:lnTo>
                  <a:lnTo>
                    <a:pt x="2" y="638"/>
                  </a:lnTo>
                  <a:lnTo>
                    <a:pt x="4" y="664"/>
                  </a:lnTo>
                  <a:lnTo>
                    <a:pt x="6" y="690"/>
                  </a:lnTo>
                  <a:lnTo>
                    <a:pt x="12" y="714"/>
                  </a:lnTo>
                  <a:lnTo>
                    <a:pt x="18" y="736"/>
                  </a:lnTo>
                  <a:lnTo>
                    <a:pt x="26" y="756"/>
                  </a:lnTo>
                  <a:lnTo>
                    <a:pt x="36" y="774"/>
                  </a:lnTo>
                  <a:lnTo>
                    <a:pt x="46" y="790"/>
                  </a:lnTo>
                  <a:lnTo>
                    <a:pt x="60" y="808"/>
                  </a:lnTo>
                  <a:lnTo>
                    <a:pt x="78" y="822"/>
                  </a:lnTo>
                  <a:lnTo>
                    <a:pt x="98" y="834"/>
                  </a:lnTo>
                  <a:lnTo>
                    <a:pt x="118" y="844"/>
                  </a:lnTo>
                  <a:lnTo>
                    <a:pt x="142" y="852"/>
                  </a:lnTo>
                  <a:lnTo>
                    <a:pt x="168" y="858"/>
                  </a:lnTo>
                  <a:lnTo>
                    <a:pt x="196" y="862"/>
                  </a:lnTo>
                  <a:lnTo>
                    <a:pt x="228" y="862"/>
                  </a:lnTo>
                  <a:lnTo>
                    <a:pt x="254" y="862"/>
                  </a:lnTo>
                  <a:lnTo>
                    <a:pt x="278" y="860"/>
                  </a:lnTo>
                  <a:lnTo>
                    <a:pt x="326" y="854"/>
                  </a:lnTo>
                  <a:lnTo>
                    <a:pt x="368" y="844"/>
                  </a:lnTo>
                  <a:lnTo>
                    <a:pt x="402" y="836"/>
                  </a:lnTo>
                  <a:lnTo>
                    <a:pt x="402" y="668"/>
                  </a:lnTo>
                  <a:lnTo>
                    <a:pt x="376" y="674"/>
                  </a:lnTo>
                  <a:lnTo>
                    <a:pt x="338" y="682"/>
                  </a:lnTo>
                  <a:lnTo>
                    <a:pt x="298" y="688"/>
                  </a:lnTo>
                  <a:lnTo>
                    <a:pt x="262" y="690"/>
                  </a:lnTo>
                  <a:lnTo>
                    <a:pt x="242" y="688"/>
                  </a:lnTo>
                  <a:lnTo>
                    <a:pt x="226" y="686"/>
                  </a:lnTo>
                  <a:lnTo>
                    <a:pt x="214" y="680"/>
                  </a:lnTo>
                  <a:lnTo>
                    <a:pt x="204" y="672"/>
                  </a:lnTo>
                  <a:lnTo>
                    <a:pt x="198" y="666"/>
                  </a:lnTo>
                  <a:lnTo>
                    <a:pt x="194" y="658"/>
                  </a:lnTo>
                  <a:lnTo>
                    <a:pt x="190" y="648"/>
                  </a:lnTo>
                  <a:lnTo>
                    <a:pt x="188" y="640"/>
                  </a:lnTo>
                  <a:lnTo>
                    <a:pt x="186" y="618"/>
                  </a:lnTo>
                  <a:lnTo>
                    <a:pt x="186" y="598"/>
                  </a:lnTo>
                  <a:lnTo>
                    <a:pt x="186" y="302"/>
                  </a:lnTo>
                  <a:lnTo>
                    <a:pt x="244" y="302"/>
                  </a:lnTo>
                  <a:lnTo>
                    <a:pt x="302" y="306"/>
                  </a:lnTo>
                  <a:lnTo>
                    <a:pt x="358" y="308"/>
                  </a:lnTo>
                  <a:lnTo>
                    <a:pt x="402" y="312"/>
                  </a:lnTo>
                  <a:lnTo>
                    <a:pt x="402" y="148"/>
                  </a:lnTo>
                  <a:lnTo>
                    <a:pt x="186" y="148"/>
                  </a:lnTo>
                  <a:lnTo>
                    <a:pt x="18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99">
              <a:extLst>
                <a:ext uri="{FF2B5EF4-FFF2-40B4-BE49-F238E27FC236}">
                  <a16:creationId xmlns:a16="http://schemas.microsoft.com/office/drawing/2014/main" id="{6CFB47E2-14FA-A202-952B-D8BEBAF9D6D8}"/>
                </a:ext>
              </a:extLst>
            </p:cNvPr>
            <p:cNvSpPr>
              <a:spLocks/>
            </p:cNvSpPr>
            <p:nvPr/>
          </p:nvSpPr>
          <p:spPr bwMode="auto">
            <a:xfrm>
              <a:off x="5295234" y="5009983"/>
              <a:ext cx="538176" cy="693020"/>
            </a:xfrm>
            <a:custGeom>
              <a:avLst/>
              <a:gdLst>
                <a:gd name="T0" fmla="*/ 2147483647 w 570"/>
                <a:gd name="T1" fmla="*/ 2147483647 h 734"/>
                <a:gd name="T2" fmla="*/ 2147483647 w 570"/>
                <a:gd name="T3" fmla="*/ 2147483647 h 734"/>
                <a:gd name="T4" fmla="*/ 2147483647 w 570"/>
                <a:gd name="T5" fmla="*/ 2147483647 h 734"/>
                <a:gd name="T6" fmla="*/ 2147483647 w 570"/>
                <a:gd name="T7" fmla="*/ 2147483647 h 734"/>
                <a:gd name="T8" fmla="*/ 2147483647 w 570"/>
                <a:gd name="T9" fmla="*/ 2147483647 h 734"/>
                <a:gd name="T10" fmla="*/ 2147483647 w 570"/>
                <a:gd name="T11" fmla="*/ 2147483647 h 734"/>
                <a:gd name="T12" fmla="*/ 2147483647 w 570"/>
                <a:gd name="T13" fmla="*/ 2147483647 h 734"/>
                <a:gd name="T14" fmla="*/ 2147483647 w 570"/>
                <a:gd name="T15" fmla="*/ 2147483647 h 734"/>
                <a:gd name="T16" fmla="*/ 2147483647 w 570"/>
                <a:gd name="T17" fmla="*/ 2147483647 h 734"/>
                <a:gd name="T18" fmla="*/ 2147483647 w 570"/>
                <a:gd name="T19" fmla="*/ 2147483647 h 734"/>
                <a:gd name="T20" fmla="*/ 2147483647 w 570"/>
                <a:gd name="T21" fmla="*/ 2147483647 h 734"/>
                <a:gd name="T22" fmla="*/ 2147483647 w 570"/>
                <a:gd name="T23" fmla="*/ 2147483647 h 734"/>
                <a:gd name="T24" fmla="*/ 2147483647 w 570"/>
                <a:gd name="T25" fmla="*/ 2147483647 h 734"/>
                <a:gd name="T26" fmla="*/ 2147483647 w 570"/>
                <a:gd name="T27" fmla="*/ 2147483647 h 734"/>
                <a:gd name="T28" fmla="*/ 2147483647 w 570"/>
                <a:gd name="T29" fmla="*/ 2147483647 h 734"/>
                <a:gd name="T30" fmla="*/ 2147483647 w 570"/>
                <a:gd name="T31" fmla="*/ 2147483647 h 734"/>
                <a:gd name="T32" fmla="*/ 2147483647 w 570"/>
                <a:gd name="T33" fmla="*/ 0 h 734"/>
                <a:gd name="T34" fmla="*/ 2147483647 w 570"/>
                <a:gd name="T35" fmla="*/ 2147483647 h 734"/>
                <a:gd name="T36" fmla="*/ 2147483647 w 570"/>
                <a:gd name="T37" fmla="*/ 2147483647 h 734"/>
                <a:gd name="T38" fmla="*/ 2147483647 w 570"/>
                <a:gd name="T39" fmla="*/ 2147483647 h 734"/>
                <a:gd name="T40" fmla="*/ 2147483647 w 570"/>
                <a:gd name="T41" fmla="*/ 2147483647 h 734"/>
                <a:gd name="T42" fmla="*/ 2147483647 w 570"/>
                <a:gd name="T43" fmla="*/ 2147483647 h 734"/>
                <a:gd name="T44" fmla="*/ 0 w 570"/>
                <a:gd name="T45" fmla="*/ 2147483647 h 734"/>
                <a:gd name="T46" fmla="*/ 2147483647 w 570"/>
                <a:gd name="T47" fmla="*/ 2147483647 h 734"/>
                <a:gd name="T48" fmla="*/ 2147483647 w 570"/>
                <a:gd name="T49" fmla="*/ 2147483647 h 734"/>
                <a:gd name="T50" fmla="*/ 2147483647 w 570"/>
                <a:gd name="T51" fmla="*/ 2147483647 h 734"/>
                <a:gd name="T52" fmla="*/ 2147483647 w 570"/>
                <a:gd name="T53" fmla="*/ 2147483647 h 734"/>
                <a:gd name="T54" fmla="*/ 2147483647 w 570"/>
                <a:gd name="T55" fmla="*/ 2147483647 h 734"/>
                <a:gd name="T56" fmla="*/ 2147483647 w 570"/>
                <a:gd name="T57" fmla="*/ 2147483647 h 734"/>
                <a:gd name="T58" fmla="*/ 2147483647 w 570"/>
                <a:gd name="T59" fmla="*/ 2147483647 h 734"/>
                <a:gd name="T60" fmla="*/ 2147483647 w 570"/>
                <a:gd name="T61" fmla="*/ 2147483647 h 734"/>
                <a:gd name="T62" fmla="*/ 2147483647 w 570"/>
                <a:gd name="T63" fmla="*/ 2147483647 h 734"/>
                <a:gd name="T64" fmla="*/ 2147483647 w 570"/>
                <a:gd name="T65" fmla="*/ 2147483647 h 734"/>
                <a:gd name="T66" fmla="*/ 2147483647 w 570"/>
                <a:gd name="T67" fmla="*/ 2147483647 h 734"/>
                <a:gd name="T68" fmla="*/ 2147483647 w 570"/>
                <a:gd name="T69" fmla="*/ 2147483647 h 734"/>
                <a:gd name="T70" fmla="*/ 2147483647 w 570"/>
                <a:gd name="T71" fmla="*/ 2147483647 h 734"/>
                <a:gd name="T72" fmla="*/ 2147483647 w 570"/>
                <a:gd name="T73" fmla="*/ 2147483647 h 734"/>
                <a:gd name="T74" fmla="*/ 2147483647 w 570"/>
                <a:gd name="T75" fmla="*/ 2147483647 h 734"/>
                <a:gd name="T76" fmla="*/ 2147483647 w 570"/>
                <a:gd name="T77" fmla="*/ 2147483647 h 734"/>
                <a:gd name="T78" fmla="*/ 2147483647 w 570"/>
                <a:gd name="T79" fmla="*/ 2147483647 h 734"/>
                <a:gd name="T80" fmla="*/ 2147483647 w 570"/>
                <a:gd name="T81" fmla="*/ 2147483647 h 734"/>
                <a:gd name="T82" fmla="*/ 2147483647 w 570"/>
                <a:gd name="T83" fmla="*/ 2147483647 h 734"/>
                <a:gd name="T84" fmla="*/ 2147483647 w 570"/>
                <a:gd name="T85" fmla="*/ 2147483647 h 734"/>
                <a:gd name="T86" fmla="*/ 2147483647 w 570"/>
                <a:gd name="T87" fmla="*/ 2147483647 h 734"/>
                <a:gd name="T88" fmla="*/ 2147483647 w 570"/>
                <a:gd name="T89" fmla="*/ 2147483647 h 734"/>
                <a:gd name="T90" fmla="*/ 2147483647 w 570"/>
                <a:gd name="T91" fmla="*/ 2147483647 h 734"/>
                <a:gd name="T92" fmla="*/ 2147483647 w 570"/>
                <a:gd name="T93" fmla="*/ 2147483647 h 734"/>
                <a:gd name="T94" fmla="*/ 2147483647 w 570"/>
                <a:gd name="T95" fmla="*/ 2147483647 h 734"/>
                <a:gd name="T96" fmla="*/ 2147483647 w 570"/>
                <a:gd name="T97" fmla="*/ 2147483647 h 7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734"/>
                <a:gd name="T149" fmla="*/ 570 w 570"/>
                <a:gd name="T150" fmla="*/ 734 h 7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734">
                  <a:moveTo>
                    <a:pt x="536" y="378"/>
                  </a:moveTo>
                  <a:lnTo>
                    <a:pt x="536" y="378"/>
                  </a:lnTo>
                  <a:lnTo>
                    <a:pt x="520" y="360"/>
                  </a:lnTo>
                  <a:lnTo>
                    <a:pt x="504" y="344"/>
                  </a:lnTo>
                  <a:lnTo>
                    <a:pt x="484" y="330"/>
                  </a:lnTo>
                  <a:lnTo>
                    <a:pt x="460" y="318"/>
                  </a:lnTo>
                  <a:lnTo>
                    <a:pt x="436" y="306"/>
                  </a:lnTo>
                  <a:lnTo>
                    <a:pt x="406" y="296"/>
                  </a:lnTo>
                  <a:lnTo>
                    <a:pt x="372" y="288"/>
                  </a:lnTo>
                  <a:lnTo>
                    <a:pt x="336" y="280"/>
                  </a:lnTo>
                  <a:lnTo>
                    <a:pt x="302" y="274"/>
                  </a:lnTo>
                  <a:lnTo>
                    <a:pt x="268" y="266"/>
                  </a:lnTo>
                  <a:lnTo>
                    <a:pt x="236" y="258"/>
                  </a:lnTo>
                  <a:lnTo>
                    <a:pt x="222" y="252"/>
                  </a:lnTo>
                  <a:lnTo>
                    <a:pt x="210" y="246"/>
                  </a:lnTo>
                  <a:lnTo>
                    <a:pt x="200" y="240"/>
                  </a:lnTo>
                  <a:lnTo>
                    <a:pt x="194" y="232"/>
                  </a:lnTo>
                  <a:lnTo>
                    <a:pt x="190" y="224"/>
                  </a:lnTo>
                  <a:lnTo>
                    <a:pt x="188" y="216"/>
                  </a:lnTo>
                  <a:lnTo>
                    <a:pt x="190" y="206"/>
                  </a:lnTo>
                  <a:lnTo>
                    <a:pt x="194" y="198"/>
                  </a:lnTo>
                  <a:lnTo>
                    <a:pt x="200" y="190"/>
                  </a:lnTo>
                  <a:lnTo>
                    <a:pt x="210" y="186"/>
                  </a:lnTo>
                  <a:lnTo>
                    <a:pt x="220" y="180"/>
                  </a:lnTo>
                  <a:lnTo>
                    <a:pt x="234" y="176"/>
                  </a:lnTo>
                  <a:lnTo>
                    <a:pt x="250" y="172"/>
                  </a:lnTo>
                  <a:lnTo>
                    <a:pt x="268" y="170"/>
                  </a:lnTo>
                  <a:lnTo>
                    <a:pt x="286" y="170"/>
                  </a:lnTo>
                  <a:lnTo>
                    <a:pt x="310" y="170"/>
                  </a:lnTo>
                  <a:lnTo>
                    <a:pt x="334" y="172"/>
                  </a:lnTo>
                  <a:lnTo>
                    <a:pt x="360" y="176"/>
                  </a:lnTo>
                  <a:lnTo>
                    <a:pt x="414" y="188"/>
                  </a:lnTo>
                  <a:lnTo>
                    <a:pt x="466" y="204"/>
                  </a:lnTo>
                  <a:lnTo>
                    <a:pt x="508" y="218"/>
                  </a:lnTo>
                  <a:lnTo>
                    <a:pt x="536" y="228"/>
                  </a:lnTo>
                  <a:lnTo>
                    <a:pt x="536" y="58"/>
                  </a:lnTo>
                  <a:lnTo>
                    <a:pt x="504" y="44"/>
                  </a:lnTo>
                  <a:lnTo>
                    <a:pt x="474" y="32"/>
                  </a:lnTo>
                  <a:lnTo>
                    <a:pt x="442" y="22"/>
                  </a:lnTo>
                  <a:lnTo>
                    <a:pt x="412" y="14"/>
                  </a:lnTo>
                  <a:lnTo>
                    <a:pt x="382" y="8"/>
                  </a:lnTo>
                  <a:lnTo>
                    <a:pt x="350" y="4"/>
                  </a:lnTo>
                  <a:lnTo>
                    <a:pt x="320" y="2"/>
                  </a:lnTo>
                  <a:lnTo>
                    <a:pt x="288" y="0"/>
                  </a:lnTo>
                  <a:lnTo>
                    <a:pt x="258" y="2"/>
                  </a:lnTo>
                  <a:lnTo>
                    <a:pt x="230" y="6"/>
                  </a:lnTo>
                  <a:lnTo>
                    <a:pt x="202" y="10"/>
                  </a:lnTo>
                  <a:lnTo>
                    <a:pt x="176" y="18"/>
                  </a:lnTo>
                  <a:lnTo>
                    <a:pt x="152" y="26"/>
                  </a:lnTo>
                  <a:lnTo>
                    <a:pt x="130" y="36"/>
                  </a:lnTo>
                  <a:lnTo>
                    <a:pt x="108" y="48"/>
                  </a:lnTo>
                  <a:lnTo>
                    <a:pt x="88" y="62"/>
                  </a:lnTo>
                  <a:lnTo>
                    <a:pt x="68" y="78"/>
                  </a:lnTo>
                  <a:lnTo>
                    <a:pt x="52" y="94"/>
                  </a:lnTo>
                  <a:lnTo>
                    <a:pt x="38" y="114"/>
                  </a:lnTo>
                  <a:lnTo>
                    <a:pt x="24" y="134"/>
                  </a:lnTo>
                  <a:lnTo>
                    <a:pt x="16" y="156"/>
                  </a:lnTo>
                  <a:lnTo>
                    <a:pt x="8" y="180"/>
                  </a:lnTo>
                  <a:lnTo>
                    <a:pt x="2" y="204"/>
                  </a:lnTo>
                  <a:lnTo>
                    <a:pt x="0" y="228"/>
                  </a:lnTo>
                  <a:lnTo>
                    <a:pt x="0" y="250"/>
                  </a:lnTo>
                  <a:lnTo>
                    <a:pt x="2" y="270"/>
                  </a:lnTo>
                  <a:lnTo>
                    <a:pt x="6" y="290"/>
                  </a:lnTo>
                  <a:lnTo>
                    <a:pt x="12" y="308"/>
                  </a:lnTo>
                  <a:lnTo>
                    <a:pt x="18" y="324"/>
                  </a:lnTo>
                  <a:lnTo>
                    <a:pt x="28" y="340"/>
                  </a:lnTo>
                  <a:lnTo>
                    <a:pt x="40" y="354"/>
                  </a:lnTo>
                  <a:lnTo>
                    <a:pt x="54" y="368"/>
                  </a:lnTo>
                  <a:lnTo>
                    <a:pt x="68" y="382"/>
                  </a:lnTo>
                  <a:lnTo>
                    <a:pt x="86" y="394"/>
                  </a:lnTo>
                  <a:lnTo>
                    <a:pt x="106" y="406"/>
                  </a:lnTo>
                  <a:lnTo>
                    <a:pt x="128" y="416"/>
                  </a:lnTo>
                  <a:lnTo>
                    <a:pt x="152" y="424"/>
                  </a:lnTo>
                  <a:lnTo>
                    <a:pt x="178" y="432"/>
                  </a:lnTo>
                  <a:lnTo>
                    <a:pt x="206" y="440"/>
                  </a:lnTo>
                  <a:lnTo>
                    <a:pt x="236" y="446"/>
                  </a:lnTo>
                  <a:lnTo>
                    <a:pt x="294" y="460"/>
                  </a:lnTo>
                  <a:lnTo>
                    <a:pt x="322" y="466"/>
                  </a:lnTo>
                  <a:lnTo>
                    <a:pt x="344" y="472"/>
                  </a:lnTo>
                  <a:lnTo>
                    <a:pt x="358" y="480"/>
                  </a:lnTo>
                  <a:lnTo>
                    <a:pt x="368" y="490"/>
                  </a:lnTo>
                  <a:lnTo>
                    <a:pt x="376" y="500"/>
                  </a:lnTo>
                  <a:lnTo>
                    <a:pt x="378" y="512"/>
                  </a:lnTo>
                  <a:lnTo>
                    <a:pt x="376" y="524"/>
                  </a:lnTo>
                  <a:lnTo>
                    <a:pt x="370" y="534"/>
                  </a:lnTo>
                  <a:lnTo>
                    <a:pt x="362" y="544"/>
                  </a:lnTo>
                  <a:lnTo>
                    <a:pt x="350" y="550"/>
                  </a:lnTo>
                  <a:lnTo>
                    <a:pt x="336" y="554"/>
                  </a:lnTo>
                  <a:lnTo>
                    <a:pt x="322" y="558"/>
                  </a:lnTo>
                  <a:lnTo>
                    <a:pt x="292" y="560"/>
                  </a:lnTo>
                  <a:lnTo>
                    <a:pt x="262" y="560"/>
                  </a:lnTo>
                  <a:lnTo>
                    <a:pt x="234" y="558"/>
                  </a:lnTo>
                  <a:lnTo>
                    <a:pt x="198" y="554"/>
                  </a:lnTo>
                  <a:lnTo>
                    <a:pt x="164" y="546"/>
                  </a:lnTo>
                  <a:lnTo>
                    <a:pt x="130" y="540"/>
                  </a:lnTo>
                  <a:lnTo>
                    <a:pt x="100" y="530"/>
                  </a:lnTo>
                  <a:lnTo>
                    <a:pt x="48" y="514"/>
                  </a:lnTo>
                  <a:lnTo>
                    <a:pt x="14" y="500"/>
                  </a:lnTo>
                  <a:lnTo>
                    <a:pt x="14" y="672"/>
                  </a:lnTo>
                  <a:lnTo>
                    <a:pt x="36" y="684"/>
                  </a:lnTo>
                  <a:lnTo>
                    <a:pt x="62" y="694"/>
                  </a:lnTo>
                  <a:lnTo>
                    <a:pt x="90" y="706"/>
                  </a:lnTo>
                  <a:lnTo>
                    <a:pt x="120" y="714"/>
                  </a:lnTo>
                  <a:lnTo>
                    <a:pt x="154" y="722"/>
                  </a:lnTo>
                  <a:lnTo>
                    <a:pt x="190" y="728"/>
                  </a:lnTo>
                  <a:lnTo>
                    <a:pt x="226" y="732"/>
                  </a:lnTo>
                  <a:lnTo>
                    <a:pt x="266" y="734"/>
                  </a:lnTo>
                  <a:lnTo>
                    <a:pt x="312" y="730"/>
                  </a:lnTo>
                  <a:lnTo>
                    <a:pt x="336" y="728"/>
                  </a:lnTo>
                  <a:lnTo>
                    <a:pt x="360" y="724"/>
                  </a:lnTo>
                  <a:lnTo>
                    <a:pt x="384" y="718"/>
                  </a:lnTo>
                  <a:lnTo>
                    <a:pt x="408" y="712"/>
                  </a:lnTo>
                  <a:lnTo>
                    <a:pt x="430" y="704"/>
                  </a:lnTo>
                  <a:lnTo>
                    <a:pt x="452" y="694"/>
                  </a:lnTo>
                  <a:lnTo>
                    <a:pt x="472" y="682"/>
                  </a:lnTo>
                  <a:lnTo>
                    <a:pt x="492" y="668"/>
                  </a:lnTo>
                  <a:lnTo>
                    <a:pt x="508" y="652"/>
                  </a:lnTo>
                  <a:lnTo>
                    <a:pt x="524" y="632"/>
                  </a:lnTo>
                  <a:lnTo>
                    <a:pt x="538" y="612"/>
                  </a:lnTo>
                  <a:lnTo>
                    <a:pt x="550" y="588"/>
                  </a:lnTo>
                  <a:lnTo>
                    <a:pt x="560" y="562"/>
                  </a:lnTo>
                  <a:lnTo>
                    <a:pt x="566" y="534"/>
                  </a:lnTo>
                  <a:lnTo>
                    <a:pt x="570" y="512"/>
                  </a:lnTo>
                  <a:lnTo>
                    <a:pt x="570" y="490"/>
                  </a:lnTo>
                  <a:lnTo>
                    <a:pt x="568" y="470"/>
                  </a:lnTo>
                  <a:lnTo>
                    <a:pt x="566" y="450"/>
                  </a:lnTo>
                  <a:lnTo>
                    <a:pt x="562" y="430"/>
                  </a:lnTo>
                  <a:lnTo>
                    <a:pt x="554" y="412"/>
                  </a:lnTo>
                  <a:lnTo>
                    <a:pt x="546" y="394"/>
                  </a:lnTo>
                  <a:lnTo>
                    <a:pt x="536" y="3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Tree>
    <p:extLst>
      <p:ext uri="{BB962C8B-B14F-4D97-AF65-F5344CB8AC3E}">
        <p14:creationId xmlns:p14="http://schemas.microsoft.com/office/powerpoint/2010/main" val="2854699927"/>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7241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スライド番号プレースホルダー 6">
            <a:extLst>
              <a:ext uri="{FF2B5EF4-FFF2-40B4-BE49-F238E27FC236}">
                <a16:creationId xmlns:a16="http://schemas.microsoft.com/office/drawing/2014/main" id="{81648C12-98CF-B44D-3413-19AC7B1622D1}"/>
              </a:ext>
            </a:extLst>
          </p:cNvPr>
          <p:cNvSpPr txBox="1">
            <a:spLocks/>
          </p:cNvSpPr>
          <p:nvPr userDrawn="1"/>
        </p:nvSpPr>
        <p:spPr>
          <a:xfrm>
            <a:off x="944880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6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8991A63-081A-42F3-BB43-DD168C33830C}" type="slidenum">
              <a:rPr lang="ja-JP" altLang="en-US" smtClean="0"/>
              <a:pPr/>
              <a:t>‹#›</a:t>
            </a:fld>
            <a:endParaRPr lang="ja-JP" altLang="en-US"/>
          </a:p>
        </p:txBody>
      </p:sp>
    </p:spTree>
    <p:extLst>
      <p:ext uri="{BB962C8B-B14F-4D97-AF65-F5344CB8AC3E}">
        <p14:creationId xmlns:p14="http://schemas.microsoft.com/office/powerpoint/2010/main" val="25633559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7813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タイトルのみ">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5998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2_議題01橙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1274019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正方形/長方形 1">
            <a:extLst>
              <a:ext uri="{FF2B5EF4-FFF2-40B4-BE49-F238E27FC236}">
                <a16:creationId xmlns:a16="http://schemas.microsoft.com/office/drawing/2014/main" id="{339C479E-3D99-CD42-83A1-9E98635DDFA0}"/>
              </a:ext>
            </a:extLst>
          </p:cNvPr>
          <p:cNvSpPr/>
          <p:nvPr userDrawn="1"/>
        </p:nvSpPr>
        <p:spPr>
          <a:xfrm>
            <a:off x="0" y="-4485"/>
            <a:ext cx="3936733" cy="6862485"/>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3" name="正方形/長方形 2">
            <a:extLst>
              <a:ext uri="{FF2B5EF4-FFF2-40B4-BE49-F238E27FC236}">
                <a16:creationId xmlns:a16="http://schemas.microsoft.com/office/drawing/2014/main" id="{B6B37E10-3133-1C8E-DE2E-7E9920A7DF64}"/>
              </a:ext>
            </a:extLst>
          </p:cNvPr>
          <p:cNvSpPr/>
          <p:nvPr userDrawn="1"/>
        </p:nvSpPr>
        <p:spPr>
          <a:xfrm>
            <a:off x="3936733" y="-4485"/>
            <a:ext cx="8255267" cy="68624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2" name="テキスト プレースホルダー 10">
            <a:extLst>
              <a:ext uri="{FF2B5EF4-FFF2-40B4-BE49-F238E27FC236}">
                <a16:creationId xmlns:a16="http://schemas.microsoft.com/office/drawing/2014/main" id="{469608F1-1032-E344-790C-8C6499E370B7}"/>
              </a:ext>
            </a:extLst>
          </p:cNvPr>
          <p:cNvSpPr>
            <a:spLocks noGrp="1"/>
          </p:cNvSpPr>
          <p:nvPr>
            <p:ph type="body" sz="quarter" idx="11" hasCustomPrompt="1"/>
          </p:nvPr>
        </p:nvSpPr>
        <p:spPr>
          <a:xfrm>
            <a:off x="516000" y="566738"/>
            <a:ext cx="3170476" cy="703262"/>
          </a:xfrm>
          <a:prstGeom prst="rect">
            <a:avLst/>
          </a:prstGeom>
        </p:spPr>
        <p:txBody>
          <a:bodyPr anchor="ctr"/>
          <a:lstStyle>
            <a:lvl1pPr marL="0" indent="0">
              <a:buNone/>
              <a:defRPr sz="4400">
                <a:solidFill>
                  <a:schemeClr val="bg1"/>
                </a:solidFill>
                <a:latin typeface="Helvetica" panose="020B0604020202020204" pitchFamily="34" charset="0"/>
                <a:cs typeface="Helvetica" panose="020B0604020202020204" pitchFamily="34" charset="0"/>
              </a:defRPr>
            </a:lvl1pPr>
          </a:lstStyle>
          <a:p>
            <a:pPr lvl="0"/>
            <a:r>
              <a:rPr kumimoji="1" lang="en-US" altLang="ja-JP"/>
              <a:t>Agenda</a:t>
            </a:r>
            <a:endParaRPr kumimoji="1" lang="ja-JP" altLang="en-US"/>
          </a:p>
        </p:txBody>
      </p:sp>
      <p:sp>
        <p:nvSpPr>
          <p:cNvPr id="20" name="テキスト プレースホルダー 19">
            <a:extLst>
              <a:ext uri="{FF2B5EF4-FFF2-40B4-BE49-F238E27FC236}">
                <a16:creationId xmlns:a16="http://schemas.microsoft.com/office/drawing/2014/main" id="{08DDAD3D-59C7-D986-372D-A03115B8E97E}"/>
              </a:ext>
            </a:extLst>
          </p:cNvPr>
          <p:cNvSpPr>
            <a:spLocks noGrp="1"/>
          </p:cNvSpPr>
          <p:nvPr>
            <p:ph type="body" sz="quarter" idx="12" hasCustomPrompt="1"/>
          </p:nvPr>
        </p:nvSpPr>
        <p:spPr>
          <a:xfrm>
            <a:off x="4202476" y="560677"/>
            <a:ext cx="7648624" cy="5732160"/>
          </a:xfrm>
          <a:prstGeom prst="rect">
            <a:avLst/>
          </a:prstGeom>
          <a:ln>
            <a:noFill/>
          </a:ln>
        </p:spPr>
        <p:txBody>
          <a:bodyPr anchor="ctr"/>
          <a:lstStyle>
            <a:lvl1pPr marL="625475" indent="-625475">
              <a:lnSpc>
                <a:spcPct val="150000"/>
              </a:lnSpc>
              <a:buFont typeface="+mj-lt"/>
              <a:buAutoNum type="arabicPeriod"/>
              <a:defRPr b="1">
                <a:solidFill>
                  <a:schemeClr val="bg1"/>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kumimoji="1" lang="en-US" altLang="ja-JP"/>
              <a:t>[</a:t>
            </a:r>
            <a:r>
              <a:rPr kumimoji="1" lang="ja-JP" altLang="en-US"/>
              <a:t>章の構成を記入</a:t>
            </a:r>
            <a:r>
              <a:rPr kumimoji="1" lang="en-US" altLang="ja-JP"/>
              <a:t>]</a:t>
            </a:r>
            <a:endParaRPr kumimoji="1" lang="ja-JP" altLang="en-US"/>
          </a:p>
        </p:txBody>
      </p:sp>
      <p:sp>
        <p:nvSpPr>
          <p:cNvPr id="4" name="テキスト ボックス 3">
            <a:extLst>
              <a:ext uri="{FF2B5EF4-FFF2-40B4-BE49-F238E27FC236}">
                <a16:creationId xmlns:a16="http://schemas.microsoft.com/office/drawing/2014/main" id="{0324457B-497F-DCD9-E5B8-D3806E95D7CA}"/>
              </a:ext>
            </a:extLst>
          </p:cNvPr>
          <p:cNvSpPr txBox="1"/>
          <p:nvPr userDrawn="1"/>
        </p:nvSpPr>
        <p:spPr>
          <a:xfrm>
            <a:off x="11210545" y="6543362"/>
            <a:ext cx="33695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FB080-50C9-4C1A-85FE-677962719958}" type="slidenum">
              <a:rPr kumimoji="1" lang="ja-JP" altLang="en-US" sz="1000" b="0" i="0" u="none" strike="noStrike" kern="1200" cap="none" spc="0" normalizeH="0" baseline="0" noProof="0" smtClean="0">
                <a:ln>
                  <a:noFill/>
                </a:ln>
                <a:solidFill>
                  <a:schemeClr val="bg1"/>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00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271810833"/>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3620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1_表紙_白1">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7719FB67-BBD0-0724-832D-A1B2ABE16850}"/>
              </a:ext>
            </a:extLst>
          </p:cNvPr>
          <p:cNvSpPr>
            <a:spLocks noGrp="1"/>
          </p:cNvSpPr>
          <p:nvPr>
            <p:ph type="body" sz="quarter" idx="14" hasCustomPrompt="1"/>
          </p:nvPr>
        </p:nvSpPr>
        <p:spPr>
          <a:xfrm>
            <a:off x="874712" y="1004247"/>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クライアント名</a:t>
            </a:r>
            <a:r>
              <a:rPr kumimoji="1" lang="en-US" altLang="ja-JP"/>
              <a:t>] </a:t>
            </a:r>
            <a:r>
              <a:rPr kumimoji="1" lang="ja-JP" altLang="en-US"/>
              <a:t>御中</a:t>
            </a:r>
            <a:endParaRPr kumimoji="1" lang="en-US" altLang="ja-JP"/>
          </a:p>
        </p:txBody>
      </p:sp>
      <p:sp>
        <p:nvSpPr>
          <p:cNvPr id="8" name="テキスト プレースホルダー 7">
            <a:extLst>
              <a:ext uri="{FF2B5EF4-FFF2-40B4-BE49-F238E27FC236}">
                <a16:creationId xmlns:a16="http://schemas.microsoft.com/office/drawing/2014/main" id="{82CD2F74-6652-B649-7BEC-53E125848530}"/>
              </a:ext>
            </a:extLst>
          </p:cNvPr>
          <p:cNvSpPr>
            <a:spLocks noGrp="1"/>
          </p:cNvSpPr>
          <p:nvPr>
            <p:ph type="body" sz="quarter" idx="15" hasCustomPrompt="1"/>
          </p:nvPr>
        </p:nvSpPr>
        <p:spPr>
          <a:xfrm>
            <a:off x="874710" y="2701925"/>
            <a:ext cx="10378728" cy="720725"/>
          </a:xfrm>
          <a:prstGeom prst="rect">
            <a:avLst/>
          </a:prstGeom>
        </p:spPr>
        <p:txBody>
          <a:bodyPr anchor="b"/>
          <a:lstStyle>
            <a:lvl1pPr marL="0" indent="0">
              <a:buNone/>
              <a:defRPr sz="4000" b="1"/>
            </a:lvl1pPr>
          </a:lstStyle>
          <a:p>
            <a:pPr lvl="0"/>
            <a:r>
              <a:rPr kumimoji="1" lang="en-US" altLang="ja-JP"/>
              <a:t>[</a:t>
            </a:r>
            <a:r>
              <a:rPr kumimoji="1" lang="ja-JP" altLang="en-US"/>
              <a:t>プレゼンタイトル</a:t>
            </a:r>
            <a:r>
              <a:rPr kumimoji="1" lang="en-US" altLang="ja-JP"/>
              <a:t>]</a:t>
            </a:r>
            <a:endParaRPr kumimoji="1" lang="ja-JP" altLang="en-US"/>
          </a:p>
        </p:txBody>
      </p:sp>
      <p:sp>
        <p:nvSpPr>
          <p:cNvPr id="10" name="テキスト プレースホルダー 4">
            <a:extLst>
              <a:ext uri="{FF2B5EF4-FFF2-40B4-BE49-F238E27FC236}">
                <a16:creationId xmlns:a16="http://schemas.microsoft.com/office/drawing/2014/main" id="{72882FEE-3300-47D4-3933-9B0FC7252B2F}"/>
              </a:ext>
            </a:extLst>
          </p:cNvPr>
          <p:cNvSpPr>
            <a:spLocks noGrp="1"/>
          </p:cNvSpPr>
          <p:nvPr>
            <p:ph type="body" sz="quarter" idx="17" hasCustomPrompt="1"/>
          </p:nvPr>
        </p:nvSpPr>
        <p:spPr>
          <a:xfrm>
            <a:off x="874712" y="342900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20XX.XX.XX</a:t>
            </a:r>
          </a:p>
        </p:txBody>
      </p:sp>
      <p:sp>
        <p:nvSpPr>
          <p:cNvPr id="13" name="AutoShape 6">
            <a:extLst>
              <a:ext uri="{FF2B5EF4-FFF2-40B4-BE49-F238E27FC236}">
                <a16:creationId xmlns:a16="http://schemas.microsoft.com/office/drawing/2014/main" id="{5B9E5A99-BD23-D2CE-A52C-8A92452C392C}"/>
              </a:ext>
            </a:extLst>
          </p:cNvPr>
          <p:cNvSpPr/>
          <p:nvPr userDrawn="1"/>
        </p:nvSpPr>
        <p:spPr>
          <a:xfrm>
            <a:off x="7996463" y="5703190"/>
            <a:ext cx="3900632" cy="15625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a:noFill/>
            <a:prstDash val="solid"/>
          </a:ln>
        </p:spPr>
        <p:txBody>
          <a:bodyPr vert="horz" wrap="square" lIns="17992" tIns="17992" rIns="17992" bIns="17992" anchor="ctr" anchorCtr="1" compatLnSpc="1"/>
          <a:lstStyle/>
          <a:p>
            <a:pPr marL="0" marR="0" lvl="0" indent="0" algn="ctr" defTabSz="609463" rtl="0" fontAlgn="auto" hangingPunct="1">
              <a:lnSpc>
                <a:spcPct val="110000"/>
              </a:lnSpc>
              <a:spcBef>
                <a:spcPts val="200"/>
              </a:spcBef>
              <a:spcAft>
                <a:spcPts val="0"/>
              </a:spcAft>
              <a:buNone/>
              <a:tabLst>
                <a:tab pos="57137" algn="l"/>
              </a:tabLst>
              <a:defRPr sz="1800" b="0" i="0" u="none" strike="noStrike" kern="0" cap="none" spc="0" baseline="0">
                <a:solidFill>
                  <a:srgbClr val="000000"/>
                </a:solidFill>
                <a:uFillTx/>
              </a:defRPr>
            </a:pPr>
            <a:endParaRPr lang="en-US" altLang="ja-JP" sz="800" b="0" i="0" u="none" strike="noStrike" kern="0" cap="none" spc="0" baseline="0">
              <a:solidFill>
                <a:schemeClr val="tx1"/>
              </a:solidFill>
              <a:uFillTx/>
              <a:latin typeface="+mn-ea"/>
              <a:ea typeface="+mn-ea"/>
            </a:endParaRPr>
          </a:p>
        </p:txBody>
      </p:sp>
      <p:pic>
        <p:nvPicPr>
          <p:cNvPr id="14" name="Picture 28" descr="ロゴ規定">
            <a:extLst>
              <a:ext uri="{FF2B5EF4-FFF2-40B4-BE49-F238E27FC236}">
                <a16:creationId xmlns:a16="http://schemas.microsoft.com/office/drawing/2014/main" id="{AE00D6E5-2E99-929A-B8C7-7DB6F91CBE37}"/>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31632" y="4069640"/>
            <a:ext cx="3013713" cy="38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a:extLst>
              <a:ext uri="{FF2B5EF4-FFF2-40B4-BE49-F238E27FC236}">
                <a16:creationId xmlns:a16="http://schemas.microsoft.com/office/drawing/2014/main" id="{EAB4C840-03D3-CEAC-13B2-F744BFFAA942}"/>
              </a:ext>
            </a:extLst>
          </p:cNvPr>
          <p:cNvSpPr/>
          <p:nvPr userDrawn="1"/>
        </p:nvSpPr>
        <p:spPr>
          <a:xfrm>
            <a:off x="10893020" y="6407748"/>
            <a:ext cx="908263" cy="38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nvGrpSpPr>
          <p:cNvPr id="11" name="グループ化 10">
            <a:extLst>
              <a:ext uri="{FF2B5EF4-FFF2-40B4-BE49-F238E27FC236}">
                <a16:creationId xmlns:a16="http://schemas.microsoft.com/office/drawing/2014/main" id="{ABD226F4-2D96-9381-9C39-E601DFF7DCA1}"/>
              </a:ext>
            </a:extLst>
          </p:cNvPr>
          <p:cNvGrpSpPr/>
          <p:nvPr userDrawn="1"/>
        </p:nvGrpSpPr>
        <p:grpSpPr>
          <a:xfrm>
            <a:off x="876000" y="6205358"/>
            <a:ext cx="10440000" cy="330645"/>
            <a:chOff x="874711" y="6205358"/>
            <a:chExt cx="10841038" cy="330645"/>
          </a:xfrm>
        </p:grpSpPr>
        <p:sp>
          <p:nvSpPr>
            <p:cNvPr id="12" name="AutoShape 4">
              <a:extLst>
                <a:ext uri="{FF2B5EF4-FFF2-40B4-BE49-F238E27FC236}">
                  <a16:creationId xmlns:a16="http://schemas.microsoft.com/office/drawing/2014/main" id="{F6D54DAE-69EE-20D5-8FAD-3310194AF284}"/>
                </a:ext>
              </a:extLst>
            </p:cNvPr>
            <p:cNvSpPr/>
            <p:nvPr userDrawn="1"/>
          </p:nvSpPr>
          <p:spPr>
            <a:xfrm>
              <a:off x="874711" y="6243458"/>
              <a:ext cx="10841038" cy="292545"/>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a:noFill/>
              <a:prstDash val="solid"/>
            </a:ln>
          </p:spPr>
          <p:txBody>
            <a:bodyPr vert="horz" wrap="square" lIns="53990" tIns="17992" rIns="53990" bIns="17992" anchor="ctr" anchorCtr="0" compatLnSpc="1"/>
            <a:lstStyle/>
            <a:p>
              <a:pPr marL="0" marR="0" lvl="0" indent="0" algn="l" defTabSz="609463" rtl="0" fontAlgn="auto" hangingPunct="1">
                <a:lnSpc>
                  <a:spcPct val="110000"/>
                </a:lnSpc>
                <a:spcBef>
                  <a:spcPts val="0"/>
                </a:spcBef>
                <a:spcAft>
                  <a:spcPts val="0"/>
                </a:spcAft>
                <a:buNone/>
                <a:tabLst>
                  <a:tab pos="57137" algn="l"/>
                </a:tabLst>
                <a:defRPr sz="1800" b="0" i="0" u="none" strike="noStrike" kern="0" cap="none" spc="0" baseline="0">
                  <a:solidFill>
                    <a:srgbClr val="000000"/>
                  </a:solidFill>
                  <a:uFillTx/>
                </a:defRPr>
              </a:pPr>
              <a:r>
                <a:rPr lang="en-US" altLang="ja-JP" sz="800" b="0" i="0" u="none" strike="noStrike" kern="0" cap="none" spc="0" baseline="0">
                  <a:solidFill>
                    <a:schemeClr val="tx1">
                      <a:lumMod val="50000"/>
                      <a:lumOff val="50000"/>
                    </a:schemeClr>
                  </a:solidFill>
                  <a:uFillTx/>
                  <a:latin typeface="+mn-ea"/>
                  <a:ea typeface="+mn-ea"/>
                  <a:cs typeface="メイリオ" panose="020B0604030504040204" pitchFamily="50" charset="-128"/>
                </a:rPr>
                <a:t>©DENTSU CONSULTING INC. All Rights reserved. | </a:t>
              </a:r>
              <a:r>
                <a:rPr lang="ja-JP" altLang="en-US" sz="800" b="0" i="0" u="none" strike="noStrike" kern="0" cap="none" spc="0" baseline="0">
                  <a:solidFill>
                    <a:schemeClr val="tx1">
                      <a:lumMod val="50000"/>
                      <a:lumOff val="50000"/>
                    </a:schemeClr>
                  </a:solidFill>
                  <a:uFillTx/>
                  <a:latin typeface="+mn-ea"/>
                  <a:ea typeface="+mn-ea"/>
                  <a:cs typeface="メイリオ" panose="020B0604030504040204" pitchFamily="50" charset="-128"/>
                </a:rPr>
                <a:t>この資料には、弊社に帰属する企業秘密および極秘情報が含まれています。本資料は貴社社内関係者のみによって使用されるものとし、本資料のいかなる部分についても、</a:t>
              </a:r>
              <a:br>
                <a:rPr lang="en-US" altLang="ja-JP" sz="800" b="0" i="0" u="none" strike="noStrike" kern="0" cap="none" spc="0" baseline="0">
                  <a:solidFill>
                    <a:schemeClr val="tx1">
                      <a:lumMod val="50000"/>
                      <a:lumOff val="50000"/>
                    </a:schemeClr>
                  </a:solidFill>
                  <a:uFillTx/>
                  <a:latin typeface="+mn-ea"/>
                  <a:ea typeface="+mn-ea"/>
                  <a:cs typeface="メイリオ" panose="020B0604030504040204" pitchFamily="50" charset="-128"/>
                </a:rPr>
              </a:br>
              <a:r>
                <a:rPr lang="ja-JP" altLang="en-US" sz="800" b="0" i="0" u="none" strike="noStrike" kern="0" cap="none" spc="0" baseline="0">
                  <a:solidFill>
                    <a:schemeClr val="tx1">
                      <a:lumMod val="50000"/>
                      <a:lumOff val="50000"/>
                    </a:schemeClr>
                  </a:solidFill>
                  <a:uFillTx/>
                  <a:latin typeface="+mn-ea"/>
                  <a:ea typeface="+mn-ea"/>
                  <a:cs typeface="メイリオ" panose="020B0604030504040204" pitchFamily="50" charset="-128"/>
                </a:rPr>
                <a:t>株式会社電通コンサルティングの書面による承諾を得ずに、回覧・引用・複製、あるいは貴社外部に配布してはならないものとします。</a:t>
              </a:r>
            </a:p>
          </p:txBody>
        </p:sp>
        <p:cxnSp>
          <p:nvCxnSpPr>
            <p:cNvPr id="4" name="直線コネクタ 3">
              <a:extLst>
                <a:ext uri="{FF2B5EF4-FFF2-40B4-BE49-F238E27FC236}">
                  <a16:creationId xmlns:a16="http://schemas.microsoft.com/office/drawing/2014/main" id="{842B7042-5747-7FD4-E2E2-6A6E427BD764}"/>
                </a:ext>
              </a:extLst>
            </p:cNvPr>
            <p:cNvCxnSpPr>
              <a:cxnSpLocks/>
            </p:cNvCxnSpPr>
            <p:nvPr userDrawn="1"/>
          </p:nvCxnSpPr>
          <p:spPr>
            <a:xfrm>
              <a:off x="874711" y="6205358"/>
              <a:ext cx="1084103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21885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1_表紙_白2">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7719FB67-BBD0-0724-832D-A1B2ABE16850}"/>
              </a:ext>
            </a:extLst>
          </p:cNvPr>
          <p:cNvSpPr>
            <a:spLocks noGrp="1"/>
          </p:cNvSpPr>
          <p:nvPr>
            <p:ph type="body" sz="quarter" idx="14" hasCustomPrompt="1"/>
          </p:nvPr>
        </p:nvSpPr>
        <p:spPr>
          <a:xfrm>
            <a:off x="874712" y="1004247"/>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クライアント名</a:t>
            </a:r>
            <a:r>
              <a:rPr kumimoji="1" lang="en-US" altLang="ja-JP"/>
              <a:t>] </a:t>
            </a:r>
            <a:r>
              <a:rPr kumimoji="1" lang="ja-JP" altLang="en-US"/>
              <a:t>御中</a:t>
            </a:r>
            <a:endParaRPr kumimoji="1" lang="en-US" altLang="ja-JP"/>
          </a:p>
        </p:txBody>
      </p:sp>
      <p:sp>
        <p:nvSpPr>
          <p:cNvPr id="8" name="テキスト プレースホルダー 7">
            <a:extLst>
              <a:ext uri="{FF2B5EF4-FFF2-40B4-BE49-F238E27FC236}">
                <a16:creationId xmlns:a16="http://schemas.microsoft.com/office/drawing/2014/main" id="{82CD2F74-6652-B649-7BEC-53E125848530}"/>
              </a:ext>
            </a:extLst>
          </p:cNvPr>
          <p:cNvSpPr>
            <a:spLocks noGrp="1"/>
          </p:cNvSpPr>
          <p:nvPr>
            <p:ph type="body" sz="quarter" idx="15" hasCustomPrompt="1"/>
          </p:nvPr>
        </p:nvSpPr>
        <p:spPr>
          <a:xfrm>
            <a:off x="874711" y="2701925"/>
            <a:ext cx="10378800" cy="720725"/>
          </a:xfrm>
          <a:prstGeom prst="rect">
            <a:avLst/>
          </a:prstGeom>
        </p:spPr>
        <p:txBody>
          <a:bodyPr anchor="b"/>
          <a:lstStyle>
            <a:lvl1pPr marL="0" indent="0">
              <a:buNone/>
              <a:defRPr sz="4000" b="1"/>
            </a:lvl1pPr>
          </a:lstStyle>
          <a:p>
            <a:pPr lvl="0"/>
            <a:r>
              <a:rPr kumimoji="1" lang="en-US" altLang="ja-JP"/>
              <a:t>[</a:t>
            </a:r>
            <a:r>
              <a:rPr kumimoji="1" lang="ja-JP" altLang="en-US"/>
              <a:t>プレゼンタイトル</a:t>
            </a:r>
            <a:r>
              <a:rPr kumimoji="1" lang="en-US" altLang="ja-JP"/>
              <a:t>]</a:t>
            </a:r>
            <a:endParaRPr kumimoji="1" lang="ja-JP" altLang="en-US"/>
          </a:p>
        </p:txBody>
      </p:sp>
      <p:sp>
        <p:nvSpPr>
          <p:cNvPr id="10" name="テキスト プレースホルダー 4">
            <a:extLst>
              <a:ext uri="{FF2B5EF4-FFF2-40B4-BE49-F238E27FC236}">
                <a16:creationId xmlns:a16="http://schemas.microsoft.com/office/drawing/2014/main" id="{72882FEE-3300-47D4-3933-9B0FC7252B2F}"/>
              </a:ext>
            </a:extLst>
          </p:cNvPr>
          <p:cNvSpPr>
            <a:spLocks noGrp="1"/>
          </p:cNvSpPr>
          <p:nvPr>
            <p:ph type="body" sz="quarter" idx="17" hasCustomPrompt="1"/>
          </p:nvPr>
        </p:nvSpPr>
        <p:spPr>
          <a:xfrm>
            <a:off x="874712" y="4014269"/>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提案主体</a:t>
            </a:r>
            <a:r>
              <a:rPr kumimoji="1" lang="en-US" altLang="ja-JP"/>
              <a:t>]</a:t>
            </a:r>
          </a:p>
        </p:txBody>
      </p:sp>
      <p:sp>
        <p:nvSpPr>
          <p:cNvPr id="2" name="テキスト プレースホルダー 4">
            <a:extLst>
              <a:ext uri="{FF2B5EF4-FFF2-40B4-BE49-F238E27FC236}">
                <a16:creationId xmlns:a16="http://schemas.microsoft.com/office/drawing/2014/main" id="{A398B84F-CF22-688B-249C-2605EBC77E17}"/>
              </a:ext>
            </a:extLst>
          </p:cNvPr>
          <p:cNvSpPr>
            <a:spLocks noGrp="1"/>
          </p:cNvSpPr>
          <p:nvPr>
            <p:ph type="body" sz="quarter" idx="18" hasCustomPrompt="1"/>
          </p:nvPr>
        </p:nvSpPr>
        <p:spPr>
          <a:xfrm>
            <a:off x="874712" y="342900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20XX.XX.XX</a:t>
            </a:r>
          </a:p>
        </p:txBody>
      </p:sp>
      <p:sp>
        <p:nvSpPr>
          <p:cNvPr id="3" name="正方形/長方形 2">
            <a:extLst>
              <a:ext uri="{FF2B5EF4-FFF2-40B4-BE49-F238E27FC236}">
                <a16:creationId xmlns:a16="http://schemas.microsoft.com/office/drawing/2014/main" id="{04CF202A-F157-58B9-DFD6-8AE766B40945}"/>
              </a:ext>
            </a:extLst>
          </p:cNvPr>
          <p:cNvSpPr/>
          <p:nvPr userDrawn="1"/>
        </p:nvSpPr>
        <p:spPr>
          <a:xfrm>
            <a:off x="10893020" y="6407748"/>
            <a:ext cx="908263" cy="38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19790393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1_表紙_背景画像挿入">
    <p:spTree>
      <p:nvGrpSpPr>
        <p:cNvPr id="1" name=""/>
        <p:cNvGrpSpPr/>
        <p:nvPr/>
      </p:nvGrpSpPr>
      <p:grpSpPr>
        <a:xfrm>
          <a:off x="0" y="0"/>
          <a:ext cx="0" cy="0"/>
          <a:chOff x="0" y="0"/>
          <a:chExt cx="0" cy="0"/>
        </a:xfrm>
      </p:grpSpPr>
      <p:sp>
        <p:nvSpPr>
          <p:cNvPr id="9" name="図プレースホルダー 8">
            <a:extLst>
              <a:ext uri="{FF2B5EF4-FFF2-40B4-BE49-F238E27FC236}">
                <a16:creationId xmlns:a16="http://schemas.microsoft.com/office/drawing/2014/main" id="{A5DC5925-A833-4A71-F89A-1C629BD3850E}"/>
              </a:ext>
            </a:extLst>
          </p:cNvPr>
          <p:cNvSpPr>
            <a:spLocks noGrp="1"/>
          </p:cNvSpPr>
          <p:nvPr>
            <p:ph type="pic" sz="quarter" idx="18" hasCustomPrompt="1"/>
          </p:nvPr>
        </p:nvSpPr>
        <p:spPr>
          <a:xfrm>
            <a:off x="0" y="0"/>
            <a:ext cx="12192000" cy="6858000"/>
          </a:xfrm>
          <a:prstGeom prst="rect">
            <a:avLst/>
          </a:prstGeom>
          <a:solidFill>
            <a:schemeClr val="bg1">
              <a:lumMod val="85000"/>
            </a:schemeClr>
          </a:solidFill>
          <a:ln>
            <a:noFill/>
          </a:ln>
        </p:spPr>
        <p:txBody>
          <a:bodyPr/>
          <a:lstStyle>
            <a:lvl1pPr>
              <a:defRPr sz="2000" b="1">
                <a:solidFill>
                  <a:schemeClr val="tx2"/>
                </a:solidFill>
              </a:defRPr>
            </a:lvl1pPr>
          </a:lstStyle>
          <a:p>
            <a:r>
              <a:rPr kumimoji="1" lang="ja-JP" altLang="en-US"/>
              <a:t>中央のアイコンをクリックして背景に図を挿入 </a:t>
            </a:r>
            <a:r>
              <a:rPr kumimoji="1" lang="en-US" altLang="ja-JP"/>
              <a:t>/ </a:t>
            </a:r>
            <a:r>
              <a:rPr kumimoji="1" lang="ja-JP" altLang="en-US"/>
              <a:t>不要な場合は削除</a:t>
            </a:r>
          </a:p>
        </p:txBody>
      </p:sp>
      <p:sp>
        <p:nvSpPr>
          <p:cNvPr id="5" name="テキスト プレースホルダー 4">
            <a:extLst>
              <a:ext uri="{FF2B5EF4-FFF2-40B4-BE49-F238E27FC236}">
                <a16:creationId xmlns:a16="http://schemas.microsoft.com/office/drawing/2014/main" id="{7719FB67-BBD0-0724-832D-A1B2ABE16850}"/>
              </a:ext>
            </a:extLst>
          </p:cNvPr>
          <p:cNvSpPr>
            <a:spLocks noGrp="1"/>
          </p:cNvSpPr>
          <p:nvPr>
            <p:ph type="body" sz="quarter" idx="14" hasCustomPrompt="1"/>
          </p:nvPr>
        </p:nvSpPr>
        <p:spPr>
          <a:xfrm>
            <a:off x="874712" y="1004247"/>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クライアント名</a:t>
            </a:r>
            <a:r>
              <a:rPr kumimoji="1" lang="en-US" altLang="ja-JP"/>
              <a:t>] </a:t>
            </a:r>
            <a:r>
              <a:rPr kumimoji="1" lang="ja-JP" altLang="en-US"/>
              <a:t>御中</a:t>
            </a:r>
            <a:endParaRPr kumimoji="1" lang="en-US" altLang="ja-JP"/>
          </a:p>
        </p:txBody>
      </p:sp>
      <p:sp>
        <p:nvSpPr>
          <p:cNvPr id="8" name="テキスト プレースホルダー 7">
            <a:extLst>
              <a:ext uri="{FF2B5EF4-FFF2-40B4-BE49-F238E27FC236}">
                <a16:creationId xmlns:a16="http://schemas.microsoft.com/office/drawing/2014/main" id="{82CD2F74-6652-B649-7BEC-53E125848530}"/>
              </a:ext>
            </a:extLst>
          </p:cNvPr>
          <p:cNvSpPr>
            <a:spLocks noGrp="1"/>
          </p:cNvSpPr>
          <p:nvPr>
            <p:ph type="body" sz="quarter" idx="15" hasCustomPrompt="1"/>
          </p:nvPr>
        </p:nvSpPr>
        <p:spPr>
          <a:xfrm>
            <a:off x="874711" y="2701925"/>
            <a:ext cx="10378800" cy="720725"/>
          </a:xfrm>
          <a:prstGeom prst="rect">
            <a:avLst/>
          </a:prstGeom>
        </p:spPr>
        <p:txBody>
          <a:bodyPr anchor="b"/>
          <a:lstStyle>
            <a:lvl1pPr marL="0" indent="0">
              <a:buNone/>
              <a:defRPr sz="4000" b="1"/>
            </a:lvl1pPr>
          </a:lstStyle>
          <a:p>
            <a:pPr lvl="0"/>
            <a:r>
              <a:rPr kumimoji="1" lang="en-US" altLang="ja-JP"/>
              <a:t>[</a:t>
            </a:r>
            <a:r>
              <a:rPr kumimoji="1" lang="ja-JP" altLang="en-US"/>
              <a:t>プレゼンタイトル</a:t>
            </a:r>
            <a:r>
              <a:rPr kumimoji="1" lang="en-US" altLang="ja-JP"/>
              <a:t>]</a:t>
            </a:r>
            <a:endParaRPr kumimoji="1" lang="ja-JP" altLang="en-US"/>
          </a:p>
        </p:txBody>
      </p:sp>
      <p:sp>
        <p:nvSpPr>
          <p:cNvPr id="11" name="テキスト プレースホルダー 4">
            <a:extLst>
              <a:ext uri="{FF2B5EF4-FFF2-40B4-BE49-F238E27FC236}">
                <a16:creationId xmlns:a16="http://schemas.microsoft.com/office/drawing/2014/main" id="{B5054B11-C2F5-7CED-915A-D34DF109EEDC}"/>
              </a:ext>
            </a:extLst>
          </p:cNvPr>
          <p:cNvSpPr>
            <a:spLocks noGrp="1"/>
          </p:cNvSpPr>
          <p:nvPr>
            <p:ph type="body" sz="quarter" idx="17" hasCustomPrompt="1"/>
          </p:nvPr>
        </p:nvSpPr>
        <p:spPr>
          <a:xfrm>
            <a:off x="874712" y="401607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提案主体</a:t>
            </a:r>
            <a:r>
              <a:rPr kumimoji="1" lang="en-US" altLang="ja-JP"/>
              <a:t>]</a:t>
            </a:r>
          </a:p>
        </p:txBody>
      </p:sp>
      <p:sp>
        <p:nvSpPr>
          <p:cNvPr id="12" name="テキスト プレースホルダー 4">
            <a:extLst>
              <a:ext uri="{FF2B5EF4-FFF2-40B4-BE49-F238E27FC236}">
                <a16:creationId xmlns:a16="http://schemas.microsoft.com/office/drawing/2014/main" id="{D6C2DE52-A57B-4E53-E9A5-73439B8600EA}"/>
              </a:ext>
            </a:extLst>
          </p:cNvPr>
          <p:cNvSpPr>
            <a:spLocks noGrp="1"/>
          </p:cNvSpPr>
          <p:nvPr>
            <p:ph type="body" sz="quarter" idx="19" hasCustomPrompt="1"/>
          </p:nvPr>
        </p:nvSpPr>
        <p:spPr>
          <a:xfrm>
            <a:off x="874712" y="342900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20XX.XX.XX</a:t>
            </a:r>
          </a:p>
        </p:txBody>
      </p:sp>
    </p:spTree>
    <p:extLst>
      <p:ext uri="{BB962C8B-B14F-4D97-AF65-F5344CB8AC3E}">
        <p14:creationId xmlns:p14="http://schemas.microsoft.com/office/powerpoint/2010/main" val="8502036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3_基本01橙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226506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38AF1211-3982-5243-7AD0-6751F1BC746F}"/>
              </a:ext>
            </a:extLst>
          </p:cNvPr>
          <p:cNvSpPr>
            <a:spLocks noGrp="1"/>
          </p:cNvSpPr>
          <p:nvPr>
            <p:ph type="title"/>
          </p:nvPr>
        </p:nvSpPr>
        <p:spPr>
          <a:xfrm>
            <a:off x="696000" y="213015"/>
            <a:ext cx="108000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14" name="テキスト プレースホルダー 3">
            <a:extLst>
              <a:ext uri="{FF2B5EF4-FFF2-40B4-BE49-F238E27FC236}">
                <a16:creationId xmlns:a16="http://schemas.microsoft.com/office/drawing/2014/main" id="{CA2580FC-403B-065C-1EC5-CFDA5787639A}"/>
              </a:ext>
            </a:extLst>
          </p:cNvPr>
          <p:cNvSpPr>
            <a:spLocks noGrp="1"/>
          </p:cNvSpPr>
          <p:nvPr>
            <p:ph type="body" sz="half" idx="10"/>
          </p:nvPr>
        </p:nvSpPr>
        <p:spPr>
          <a:xfrm>
            <a:off x="696000" y="561275"/>
            <a:ext cx="108000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8" name="図 7">
            <a:extLst>
              <a:ext uri="{FF2B5EF4-FFF2-40B4-BE49-F238E27FC236}">
                <a16:creationId xmlns:a16="http://schemas.microsoft.com/office/drawing/2014/main" id="{7FF00F6A-F223-5B35-F3DC-969BE7DEBF3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96935" y="6637733"/>
            <a:ext cx="1332352" cy="86090"/>
          </a:xfrm>
          <a:prstGeom prst="rect">
            <a:avLst/>
          </a:prstGeom>
        </p:spPr>
      </p:pic>
      <p:sp>
        <p:nvSpPr>
          <p:cNvPr id="9" name="テキスト ボックス 8">
            <a:extLst>
              <a:ext uri="{FF2B5EF4-FFF2-40B4-BE49-F238E27FC236}">
                <a16:creationId xmlns:a16="http://schemas.microsoft.com/office/drawing/2014/main" id="{4EDBAA56-3F37-EF86-E0C2-E6AC5B9808BF}"/>
              </a:ext>
            </a:extLst>
          </p:cNvPr>
          <p:cNvSpPr txBox="1"/>
          <p:nvPr userDrawn="1"/>
        </p:nvSpPr>
        <p:spPr>
          <a:xfrm>
            <a:off x="4451822" y="6578052"/>
            <a:ext cx="3288357" cy="153888"/>
          </a:xfrm>
          <a:prstGeom prst="rect">
            <a:avLst/>
          </a:prstGeom>
          <a:noFill/>
        </p:spPr>
        <p:txBody>
          <a:bodyPr wrap="square" rtlCol="0" anchor="ctr">
            <a:spAutoFit/>
          </a:bodyPr>
          <a:lstStyle/>
          <a:p>
            <a:pPr algn="ctr"/>
            <a:r>
              <a:rPr kumimoji="1" lang="en-US" altLang="ja-JP" sz="400">
                <a:latin typeface="游明朝" panose="02020400000000000000" pitchFamily="18" charset="-128"/>
                <a:ea typeface="游明朝" panose="02020400000000000000" pitchFamily="18" charset="-128"/>
              </a:rPr>
              <a:t>CONFIDENTIAL</a:t>
            </a:r>
            <a:r>
              <a:rPr kumimoji="1" lang="ja-JP" altLang="en-US" sz="400">
                <a:latin typeface="游明朝" panose="02020400000000000000" pitchFamily="18" charset="-128"/>
                <a:ea typeface="游明朝" panose="02020400000000000000" pitchFamily="18" charset="-128"/>
              </a:rPr>
              <a:t> </a:t>
            </a:r>
            <a:r>
              <a:rPr kumimoji="1" lang="en-US" altLang="ja-JP" sz="400">
                <a:latin typeface="游明朝" panose="02020400000000000000" pitchFamily="18" charset="-128"/>
                <a:ea typeface="游明朝" panose="02020400000000000000" pitchFamily="18" charset="-128"/>
              </a:rPr>
              <a:t>Copyright @DENTSU KYUSHU Inc.  DENTSU CONSULTING Inc. All Rights Reserved </a:t>
            </a:r>
            <a:endParaRPr kumimoji="1" lang="ja-JP" altLang="en-US" sz="400">
              <a:latin typeface="游明朝" panose="02020400000000000000" pitchFamily="18" charset="-128"/>
              <a:ea typeface="游明朝" panose="02020400000000000000" pitchFamily="18" charset="-128"/>
            </a:endParaRPr>
          </a:p>
        </p:txBody>
      </p:sp>
      <p:grpSp>
        <p:nvGrpSpPr>
          <p:cNvPr id="13" name="グループ化 12">
            <a:extLst>
              <a:ext uri="{FF2B5EF4-FFF2-40B4-BE49-F238E27FC236}">
                <a16:creationId xmlns:a16="http://schemas.microsoft.com/office/drawing/2014/main" id="{23E99907-8056-10AF-01BC-B5320B9A12C3}"/>
              </a:ext>
            </a:extLst>
          </p:cNvPr>
          <p:cNvGrpSpPr/>
          <p:nvPr userDrawn="1"/>
        </p:nvGrpSpPr>
        <p:grpSpPr>
          <a:xfrm>
            <a:off x="696000" y="6506663"/>
            <a:ext cx="10800000" cy="21328"/>
            <a:chOff x="516000" y="1553663"/>
            <a:chExt cx="11160000" cy="21328"/>
          </a:xfrm>
        </p:grpSpPr>
        <p:sp>
          <p:nvSpPr>
            <p:cNvPr id="10" name="正方形/長方形 9">
              <a:extLst>
                <a:ext uri="{FF2B5EF4-FFF2-40B4-BE49-F238E27FC236}">
                  <a16:creationId xmlns:a16="http://schemas.microsoft.com/office/drawing/2014/main" id="{F8C734B7-5C06-78B5-60C3-634E00596699}"/>
                </a:ext>
              </a:extLst>
            </p:cNvPr>
            <p:cNvSpPr/>
            <p:nvPr userDrawn="1"/>
          </p:nvSpPr>
          <p:spPr>
            <a:xfrm>
              <a:off x="516000" y="1553663"/>
              <a:ext cx="5580000" cy="21328"/>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1" name="正方形/長方形 10">
              <a:extLst>
                <a:ext uri="{FF2B5EF4-FFF2-40B4-BE49-F238E27FC236}">
                  <a16:creationId xmlns:a16="http://schemas.microsoft.com/office/drawing/2014/main" id="{980736AC-96BA-4649-EE6A-400601D59F32}"/>
                </a:ext>
              </a:extLst>
            </p:cNvPr>
            <p:cNvSpPr/>
            <p:nvPr userDrawn="1"/>
          </p:nvSpPr>
          <p:spPr>
            <a:xfrm>
              <a:off x="6096000" y="1553663"/>
              <a:ext cx="5580000" cy="21328"/>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cxnSp>
        <p:nvCxnSpPr>
          <p:cNvPr id="2" name="直線コネクタ 1">
            <a:extLst>
              <a:ext uri="{FF2B5EF4-FFF2-40B4-BE49-F238E27FC236}">
                <a16:creationId xmlns:a16="http://schemas.microsoft.com/office/drawing/2014/main" id="{43B70041-5C1A-15ED-8668-A3A1AE3E4C99}"/>
              </a:ext>
            </a:extLst>
          </p:cNvPr>
          <p:cNvCxnSpPr>
            <a:cxnSpLocks/>
          </p:cNvCxnSpPr>
          <p:nvPr userDrawn="1"/>
        </p:nvCxnSpPr>
        <p:spPr>
          <a:xfrm>
            <a:off x="696000" y="545414"/>
            <a:ext cx="10800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図 2" descr="図形&#10;&#10;AI-generated content may be incorrect.">
            <a:extLst>
              <a:ext uri="{FF2B5EF4-FFF2-40B4-BE49-F238E27FC236}">
                <a16:creationId xmlns:a16="http://schemas.microsoft.com/office/drawing/2014/main" id="{B2C2D570-7EF4-8F24-E140-AE1CD431B97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0239" y="6554525"/>
            <a:ext cx="403062" cy="252506"/>
          </a:xfrm>
          <a:prstGeom prst="rect">
            <a:avLst/>
          </a:prstGeom>
        </p:spPr>
      </p:pic>
    </p:spTree>
    <p:extLst>
      <p:ext uri="{BB962C8B-B14F-4D97-AF65-F5344CB8AC3E}">
        <p14:creationId xmlns:p14="http://schemas.microsoft.com/office/powerpoint/2010/main" val="28850891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3_基本03Cのみ">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5ECD40D9-F04A-2B5E-E201-DA6BE595B3F8}"/>
              </a:ext>
            </a:extLst>
          </p:cNvPr>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96000" y="6594688"/>
            <a:ext cx="1332352" cy="86090"/>
          </a:xfrm>
          <a:prstGeom prst="rect">
            <a:avLst/>
          </a:prstGeom>
        </p:spPr>
      </p:pic>
    </p:spTree>
    <p:extLst>
      <p:ext uri="{BB962C8B-B14F-4D97-AF65-F5344CB8AC3E}">
        <p14:creationId xmlns:p14="http://schemas.microsoft.com/office/powerpoint/2010/main" val="35221103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03_基本04無地">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9563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02_議題01橙青">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B1A8FC2C-EF00-354D-5F10-2A6D62EF57BC}"/>
              </a:ext>
            </a:extLst>
          </p:cNvPr>
          <p:cNvSpPr/>
          <p:nvPr userDrawn="1"/>
        </p:nvSpPr>
        <p:spPr>
          <a:xfrm>
            <a:off x="3936733" y="-4485"/>
            <a:ext cx="8255267" cy="686248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1274019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テキスト プレースホルダー 19">
            <a:extLst>
              <a:ext uri="{FF2B5EF4-FFF2-40B4-BE49-F238E27FC236}">
                <a16:creationId xmlns:a16="http://schemas.microsoft.com/office/drawing/2014/main" id="{08DDAD3D-59C7-D986-372D-A03115B8E97E}"/>
              </a:ext>
            </a:extLst>
          </p:cNvPr>
          <p:cNvSpPr>
            <a:spLocks noGrp="1"/>
          </p:cNvSpPr>
          <p:nvPr>
            <p:ph type="body" sz="quarter" idx="12" hasCustomPrompt="1"/>
          </p:nvPr>
        </p:nvSpPr>
        <p:spPr>
          <a:xfrm>
            <a:off x="4202476" y="560677"/>
            <a:ext cx="7648624" cy="5732160"/>
          </a:xfrm>
          <a:prstGeom prst="rect">
            <a:avLst/>
          </a:prstGeom>
          <a:ln>
            <a:noFill/>
          </a:ln>
        </p:spPr>
        <p:txBody>
          <a:bodyPr anchor="ctr"/>
          <a:lstStyle>
            <a:lvl1pPr marL="625475" indent="-625475">
              <a:lnSpc>
                <a:spcPct val="150000"/>
              </a:lnSpc>
              <a:buFont typeface="+mj-lt"/>
              <a:buAutoNum type="arabicPeriod"/>
              <a:defRPr b="1">
                <a:solidFill>
                  <a:schemeClr val="bg1"/>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kumimoji="1" lang="en-US" altLang="ja-JP"/>
              <a:t>[</a:t>
            </a:r>
            <a:r>
              <a:rPr kumimoji="1" lang="ja-JP" altLang="en-US"/>
              <a:t>章の構成を記入</a:t>
            </a:r>
            <a:r>
              <a:rPr kumimoji="1" lang="en-US" altLang="ja-JP"/>
              <a:t>]</a:t>
            </a:r>
            <a:endParaRPr kumimoji="1" lang="ja-JP" altLang="en-US"/>
          </a:p>
        </p:txBody>
      </p:sp>
      <p:sp>
        <p:nvSpPr>
          <p:cNvPr id="4" name="テキスト ボックス 3">
            <a:extLst>
              <a:ext uri="{FF2B5EF4-FFF2-40B4-BE49-F238E27FC236}">
                <a16:creationId xmlns:a16="http://schemas.microsoft.com/office/drawing/2014/main" id="{0324457B-497F-DCD9-E5B8-D3806E95D7CA}"/>
              </a:ext>
            </a:extLst>
          </p:cNvPr>
          <p:cNvSpPr txBox="1"/>
          <p:nvPr userDrawn="1"/>
        </p:nvSpPr>
        <p:spPr>
          <a:xfrm>
            <a:off x="11210545" y="6543362"/>
            <a:ext cx="33695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FB080-50C9-4C1A-85FE-677962719958}" type="slidenum">
              <a:rPr kumimoji="1" lang="ja-JP" altLang="en-US" sz="1000" b="0" i="0" u="none" strike="noStrike" kern="1200" cap="none" spc="0" normalizeH="0" baseline="0" noProof="0" smtClean="0">
                <a:ln>
                  <a:noFill/>
                </a:ln>
                <a:solidFill>
                  <a:schemeClr val="bg1"/>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000">
              <a:solidFill>
                <a:schemeClr val="bg1"/>
              </a:solidFill>
              <a:latin typeface="游ゴシック" panose="020B0400000000000000" pitchFamily="50" charset="-128"/>
              <a:ea typeface="游ゴシック" panose="020B0400000000000000" pitchFamily="50" charset="-128"/>
            </a:endParaRPr>
          </a:p>
        </p:txBody>
      </p:sp>
      <p:sp>
        <p:nvSpPr>
          <p:cNvPr id="13" name="正方形/長方形 12">
            <a:extLst>
              <a:ext uri="{FF2B5EF4-FFF2-40B4-BE49-F238E27FC236}">
                <a16:creationId xmlns:a16="http://schemas.microsoft.com/office/drawing/2014/main" id="{CF508C6D-D845-1EBC-4B2A-FDAC4D7B4483}"/>
              </a:ext>
            </a:extLst>
          </p:cNvPr>
          <p:cNvSpPr/>
          <p:nvPr userDrawn="1"/>
        </p:nvSpPr>
        <p:spPr>
          <a:xfrm>
            <a:off x="0" y="-4485"/>
            <a:ext cx="3936733" cy="68624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4" name="テキスト プレースホルダー 10">
            <a:extLst>
              <a:ext uri="{FF2B5EF4-FFF2-40B4-BE49-F238E27FC236}">
                <a16:creationId xmlns:a16="http://schemas.microsoft.com/office/drawing/2014/main" id="{DFB7D0F8-25AC-2FFD-50CF-3A8B42E827A9}"/>
              </a:ext>
            </a:extLst>
          </p:cNvPr>
          <p:cNvSpPr>
            <a:spLocks noGrp="1"/>
          </p:cNvSpPr>
          <p:nvPr>
            <p:ph type="body" sz="quarter" idx="11" hasCustomPrompt="1"/>
          </p:nvPr>
        </p:nvSpPr>
        <p:spPr>
          <a:xfrm>
            <a:off x="516000" y="566738"/>
            <a:ext cx="3170476" cy="703262"/>
          </a:xfrm>
          <a:prstGeom prst="rect">
            <a:avLst/>
          </a:prstGeom>
        </p:spPr>
        <p:txBody>
          <a:bodyPr anchor="ctr"/>
          <a:lstStyle>
            <a:lvl1pPr marL="0" indent="0">
              <a:buNone/>
              <a:defRPr sz="4400">
                <a:solidFill>
                  <a:schemeClr val="bg1"/>
                </a:solidFill>
                <a:latin typeface="Helvetica" panose="020B0604020202020204" pitchFamily="34" charset="0"/>
                <a:cs typeface="Helvetica" panose="020B0604020202020204" pitchFamily="34" charset="0"/>
              </a:defRPr>
            </a:lvl1pPr>
          </a:lstStyle>
          <a:p>
            <a:pPr lvl="0"/>
            <a:r>
              <a:rPr kumimoji="1" lang="en-US" altLang="ja-JP"/>
              <a:t>Agenda</a:t>
            </a:r>
            <a:endParaRPr kumimoji="1" lang="ja-JP" altLang="en-US"/>
          </a:p>
        </p:txBody>
      </p:sp>
    </p:spTree>
    <p:extLst>
      <p:ext uri="{BB962C8B-B14F-4D97-AF65-F5344CB8AC3E}">
        <p14:creationId xmlns:p14="http://schemas.microsoft.com/office/powerpoint/2010/main" val="376971758"/>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4_二分01橙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226506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38AF1211-3982-5243-7AD0-6751F1BC746F}"/>
              </a:ext>
            </a:extLst>
          </p:cNvPr>
          <p:cNvSpPr>
            <a:spLocks noGrp="1"/>
          </p:cNvSpPr>
          <p:nvPr>
            <p:ph type="title"/>
          </p:nvPr>
        </p:nvSpPr>
        <p:spPr>
          <a:xfrm>
            <a:off x="696000" y="213015"/>
            <a:ext cx="108000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14" name="テキスト プレースホルダー 3">
            <a:extLst>
              <a:ext uri="{FF2B5EF4-FFF2-40B4-BE49-F238E27FC236}">
                <a16:creationId xmlns:a16="http://schemas.microsoft.com/office/drawing/2014/main" id="{CA2580FC-403B-065C-1EC5-CFDA5787639A}"/>
              </a:ext>
            </a:extLst>
          </p:cNvPr>
          <p:cNvSpPr>
            <a:spLocks noGrp="1"/>
          </p:cNvSpPr>
          <p:nvPr>
            <p:ph type="body" sz="half" idx="10"/>
          </p:nvPr>
        </p:nvSpPr>
        <p:spPr>
          <a:xfrm>
            <a:off x="696000" y="561275"/>
            <a:ext cx="108000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8" name="図 7">
            <a:extLst>
              <a:ext uri="{FF2B5EF4-FFF2-40B4-BE49-F238E27FC236}">
                <a16:creationId xmlns:a16="http://schemas.microsoft.com/office/drawing/2014/main" id="{7FF00F6A-F223-5B35-F3DC-969BE7DEBF3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6000" y="6594688"/>
            <a:ext cx="1332352" cy="86090"/>
          </a:xfrm>
          <a:prstGeom prst="rect">
            <a:avLst/>
          </a:prstGeom>
        </p:spPr>
      </p:pic>
      <p:sp>
        <p:nvSpPr>
          <p:cNvPr id="9" name="テキスト ボックス 8">
            <a:extLst>
              <a:ext uri="{FF2B5EF4-FFF2-40B4-BE49-F238E27FC236}">
                <a16:creationId xmlns:a16="http://schemas.microsoft.com/office/drawing/2014/main" id="{4EDBAA56-3F37-EF86-E0C2-E6AC5B9808BF}"/>
              </a:ext>
            </a:extLst>
          </p:cNvPr>
          <p:cNvSpPr txBox="1"/>
          <p:nvPr userDrawn="1"/>
        </p:nvSpPr>
        <p:spPr>
          <a:xfrm>
            <a:off x="4451822" y="6578052"/>
            <a:ext cx="3288357" cy="153888"/>
          </a:xfrm>
          <a:prstGeom prst="rect">
            <a:avLst/>
          </a:prstGeom>
          <a:noFill/>
        </p:spPr>
        <p:txBody>
          <a:bodyPr wrap="square" rtlCol="0" anchor="ctr">
            <a:spAutoFit/>
          </a:bodyPr>
          <a:lstStyle/>
          <a:p>
            <a:pPr algn="ctr"/>
            <a:r>
              <a:rPr kumimoji="1" lang="en-US" altLang="ja-JP" sz="400">
                <a:latin typeface="游明朝" panose="02020400000000000000" pitchFamily="18" charset="-128"/>
                <a:ea typeface="游明朝" panose="02020400000000000000" pitchFamily="18" charset="-128"/>
              </a:rPr>
              <a:t>CONFIDENTIAL</a:t>
            </a:r>
            <a:r>
              <a:rPr kumimoji="1" lang="ja-JP" altLang="en-US" sz="400">
                <a:latin typeface="游明朝" panose="02020400000000000000" pitchFamily="18" charset="-128"/>
                <a:ea typeface="游明朝" panose="02020400000000000000" pitchFamily="18" charset="-128"/>
              </a:rPr>
              <a:t> </a:t>
            </a:r>
            <a:r>
              <a:rPr kumimoji="1" lang="en-US" altLang="ja-JP" sz="400">
                <a:latin typeface="游明朝" panose="02020400000000000000" pitchFamily="18" charset="-128"/>
                <a:ea typeface="游明朝" panose="02020400000000000000" pitchFamily="18" charset="-128"/>
              </a:rPr>
              <a:t>Copyright @ DENTSU CONSULTING Inc. All Rights Reserved </a:t>
            </a:r>
            <a:endParaRPr kumimoji="1" lang="ja-JP" altLang="en-US" sz="400">
              <a:latin typeface="游明朝" panose="02020400000000000000" pitchFamily="18" charset="-128"/>
              <a:ea typeface="游明朝" panose="02020400000000000000" pitchFamily="18" charset="-128"/>
            </a:endParaRPr>
          </a:p>
        </p:txBody>
      </p:sp>
      <p:grpSp>
        <p:nvGrpSpPr>
          <p:cNvPr id="13" name="グループ化 12">
            <a:extLst>
              <a:ext uri="{FF2B5EF4-FFF2-40B4-BE49-F238E27FC236}">
                <a16:creationId xmlns:a16="http://schemas.microsoft.com/office/drawing/2014/main" id="{23E99907-8056-10AF-01BC-B5320B9A12C3}"/>
              </a:ext>
            </a:extLst>
          </p:cNvPr>
          <p:cNvGrpSpPr/>
          <p:nvPr userDrawn="1"/>
        </p:nvGrpSpPr>
        <p:grpSpPr>
          <a:xfrm>
            <a:off x="696000" y="6506663"/>
            <a:ext cx="10800000" cy="21328"/>
            <a:chOff x="516000" y="1553663"/>
            <a:chExt cx="11160000" cy="21328"/>
          </a:xfrm>
        </p:grpSpPr>
        <p:sp>
          <p:nvSpPr>
            <p:cNvPr id="10" name="正方形/長方形 9">
              <a:extLst>
                <a:ext uri="{FF2B5EF4-FFF2-40B4-BE49-F238E27FC236}">
                  <a16:creationId xmlns:a16="http://schemas.microsoft.com/office/drawing/2014/main" id="{F8C734B7-5C06-78B5-60C3-634E00596699}"/>
                </a:ext>
              </a:extLst>
            </p:cNvPr>
            <p:cNvSpPr/>
            <p:nvPr userDrawn="1"/>
          </p:nvSpPr>
          <p:spPr>
            <a:xfrm>
              <a:off x="516000" y="1553663"/>
              <a:ext cx="5580000" cy="21328"/>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1" name="正方形/長方形 10">
              <a:extLst>
                <a:ext uri="{FF2B5EF4-FFF2-40B4-BE49-F238E27FC236}">
                  <a16:creationId xmlns:a16="http://schemas.microsoft.com/office/drawing/2014/main" id="{980736AC-96BA-4649-EE6A-400601D59F32}"/>
                </a:ext>
              </a:extLst>
            </p:cNvPr>
            <p:cNvSpPr/>
            <p:nvPr userDrawn="1"/>
          </p:nvSpPr>
          <p:spPr>
            <a:xfrm>
              <a:off x="6096000" y="1553663"/>
              <a:ext cx="5580000" cy="21328"/>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sp>
        <p:nvSpPr>
          <p:cNvPr id="2" name="テキスト プレースホルダー 9">
            <a:extLst>
              <a:ext uri="{FF2B5EF4-FFF2-40B4-BE49-F238E27FC236}">
                <a16:creationId xmlns:a16="http://schemas.microsoft.com/office/drawing/2014/main" id="{244F823D-C42D-20CF-5618-36EAD40B0306}"/>
              </a:ext>
            </a:extLst>
          </p:cNvPr>
          <p:cNvSpPr>
            <a:spLocks noGrp="1"/>
          </p:cNvSpPr>
          <p:nvPr>
            <p:ph type="body" sz="quarter" idx="12" hasCustomPrompt="1"/>
          </p:nvPr>
        </p:nvSpPr>
        <p:spPr>
          <a:xfrm>
            <a:off x="695388" y="1628769"/>
            <a:ext cx="52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項目１</a:t>
            </a:r>
          </a:p>
        </p:txBody>
      </p:sp>
      <p:cxnSp>
        <p:nvCxnSpPr>
          <p:cNvPr id="3" name="直線コネクタ 2">
            <a:extLst>
              <a:ext uri="{FF2B5EF4-FFF2-40B4-BE49-F238E27FC236}">
                <a16:creationId xmlns:a16="http://schemas.microsoft.com/office/drawing/2014/main" id="{6B21A5F8-5713-029B-AA1C-8B3F7A9E60BC}"/>
              </a:ext>
            </a:extLst>
          </p:cNvPr>
          <p:cNvCxnSpPr>
            <a:cxnSpLocks/>
          </p:cNvCxnSpPr>
          <p:nvPr userDrawn="1"/>
        </p:nvCxnSpPr>
        <p:spPr>
          <a:xfrm>
            <a:off x="695387" y="1988816"/>
            <a:ext cx="52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プレースホルダー 16">
            <a:extLst>
              <a:ext uri="{FF2B5EF4-FFF2-40B4-BE49-F238E27FC236}">
                <a16:creationId xmlns:a16="http://schemas.microsoft.com/office/drawing/2014/main" id="{29F1FC78-F606-4A3C-3A23-D0B34B97D9E5}"/>
              </a:ext>
            </a:extLst>
          </p:cNvPr>
          <p:cNvSpPr>
            <a:spLocks noGrp="1"/>
          </p:cNvSpPr>
          <p:nvPr>
            <p:ph type="body" sz="quarter" idx="15" hasCustomPrompt="1"/>
          </p:nvPr>
        </p:nvSpPr>
        <p:spPr>
          <a:xfrm>
            <a:off x="695326" y="2090738"/>
            <a:ext cx="52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項目１の論点まとめ</a:t>
            </a:r>
            <a:r>
              <a:rPr kumimoji="1" lang="en-US" altLang="ja-JP"/>
              <a:t>]</a:t>
            </a:r>
            <a:endParaRPr kumimoji="1" lang="ja-JP" altLang="en-US"/>
          </a:p>
        </p:txBody>
      </p:sp>
      <p:sp>
        <p:nvSpPr>
          <p:cNvPr id="6" name="コンテンツ プレースホルダー 21">
            <a:extLst>
              <a:ext uri="{FF2B5EF4-FFF2-40B4-BE49-F238E27FC236}">
                <a16:creationId xmlns:a16="http://schemas.microsoft.com/office/drawing/2014/main" id="{1D976823-3C33-272B-1D12-8642AE6542F7}"/>
              </a:ext>
            </a:extLst>
          </p:cNvPr>
          <p:cNvSpPr>
            <a:spLocks noGrp="1"/>
          </p:cNvSpPr>
          <p:nvPr>
            <p:ph sz="quarter" idx="17"/>
          </p:nvPr>
        </p:nvSpPr>
        <p:spPr>
          <a:xfrm>
            <a:off x="695326" y="3208338"/>
            <a:ext cx="52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5" name="テキスト プレースホルダー 9">
            <a:extLst>
              <a:ext uri="{FF2B5EF4-FFF2-40B4-BE49-F238E27FC236}">
                <a16:creationId xmlns:a16="http://schemas.microsoft.com/office/drawing/2014/main" id="{50713AD6-3323-8AFB-0B8E-36A9686ED046}"/>
              </a:ext>
            </a:extLst>
          </p:cNvPr>
          <p:cNvSpPr>
            <a:spLocks noGrp="1"/>
          </p:cNvSpPr>
          <p:nvPr>
            <p:ph type="body" sz="quarter" idx="18" hasCustomPrompt="1"/>
          </p:nvPr>
        </p:nvSpPr>
        <p:spPr>
          <a:xfrm>
            <a:off x="6276000" y="1628769"/>
            <a:ext cx="52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項目２</a:t>
            </a:r>
          </a:p>
        </p:txBody>
      </p:sp>
      <p:cxnSp>
        <p:nvCxnSpPr>
          <p:cNvPr id="16" name="直線コネクタ 15">
            <a:extLst>
              <a:ext uri="{FF2B5EF4-FFF2-40B4-BE49-F238E27FC236}">
                <a16:creationId xmlns:a16="http://schemas.microsoft.com/office/drawing/2014/main" id="{8682B96D-D795-8023-160D-82609D174A0C}"/>
              </a:ext>
            </a:extLst>
          </p:cNvPr>
          <p:cNvCxnSpPr>
            <a:cxnSpLocks/>
          </p:cNvCxnSpPr>
          <p:nvPr userDrawn="1"/>
        </p:nvCxnSpPr>
        <p:spPr>
          <a:xfrm>
            <a:off x="6275999" y="1988816"/>
            <a:ext cx="52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プレースホルダー 16">
            <a:extLst>
              <a:ext uri="{FF2B5EF4-FFF2-40B4-BE49-F238E27FC236}">
                <a16:creationId xmlns:a16="http://schemas.microsoft.com/office/drawing/2014/main" id="{A9138C29-7FAB-5362-B5E0-55AB4923854C}"/>
              </a:ext>
            </a:extLst>
          </p:cNvPr>
          <p:cNvSpPr>
            <a:spLocks noGrp="1"/>
          </p:cNvSpPr>
          <p:nvPr>
            <p:ph type="body" sz="quarter" idx="19" hasCustomPrompt="1"/>
          </p:nvPr>
        </p:nvSpPr>
        <p:spPr>
          <a:xfrm>
            <a:off x="6275938" y="2090738"/>
            <a:ext cx="52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項目２の論点まとめ</a:t>
            </a:r>
            <a:r>
              <a:rPr kumimoji="1" lang="en-US" altLang="ja-JP"/>
              <a:t>]</a:t>
            </a:r>
            <a:endParaRPr kumimoji="1" lang="ja-JP" altLang="en-US"/>
          </a:p>
        </p:txBody>
      </p:sp>
      <p:sp>
        <p:nvSpPr>
          <p:cNvPr id="18" name="コンテンツ プレースホルダー 21">
            <a:extLst>
              <a:ext uri="{FF2B5EF4-FFF2-40B4-BE49-F238E27FC236}">
                <a16:creationId xmlns:a16="http://schemas.microsoft.com/office/drawing/2014/main" id="{DD8AF67F-9E08-3B5B-03AF-C7420A4FD91E}"/>
              </a:ext>
            </a:extLst>
          </p:cNvPr>
          <p:cNvSpPr>
            <a:spLocks noGrp="1"/>
          </p:cNvSpPr>
          <p:nvPr>
            <p:ph sz="quarter" idx="20"/>
          </p:nvPr>
        </p:nvSpPr>
        <p:spPr>
          <a:xfrm>
            <a:off x="6275938" y="3208338"/>
            <a:ext cx="52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0" name="テキスト プレースホルダー 14">
            <a:extLst>
              <a:ext uri="{FF2B5EF4-FFF2-40B4-BE49-F238E27FC236}">
                <a16:creationId xmlns:a16="http://schemas.microsoft.com/office/drawing/2014/main" id="{ED231529-1DAA-DD27-D430-BF6698D2F82F}"/>
              </a:ext>
            </a:extLst>
          </p:cNvPr>
          <p:cNvSpPr>
            <a:spLocks noGrp="1"/>
          </p:cNvSpPr>
          <p:nvPr>
            <p:ph type="body" sz="quarter" idx="14" hasCustomPrompt="1"/>
          </p:nvPr>
        </p:nvSpPr>
        <p:spPr>
          <a:xfrm>
            <a:off x="695326" y="5993350"/>
            <a:ext cx="10800000" cy="481005"/>
          </a:xfrm>
          <a:prstGeom prst="rect">
            <a:avLst/>
          </a:prstGeom>
        </p:spPr>
        <p:txBody>
          <a:bodyPr anchor="b"/>
          <a:lstStyle>
            <a:lvl1pPr marL="0" indent="0">
              <a:lnSpc>
                <a:spcPct val="105000"/>
              </a:lnSpc>
              <a:spcBef>
                <a:spcPts val="600"/>
              </a:spcBef>
              <a:buNone/>
              <a:defRPr sz="600"/>
            </a:lvl1pPr>
          </a:lstStyle>
          <a:p>
            <a:pPr lvl="0"/>
            <a:r>
              <a:rPr kumimoji="1" lang="en-US" altLang="ja-JP"/>
              <a:t>[</a:t>
            </a:r>
            <a:r>
              <a:rPr kumimoji="1" lang="ja-JP" altLang="en-US"/>
              <a:t>出典 </a:t>
            </a:r>
            <a:r>
              <a:rPr kumimoji="1" lang="en-US" altLang="ja-JP"/>
              <a:t>*</a:t>
            </a:r>
            <a:r>
              <a:rPr kumimoji="1" lang="ja-JP" altLang="en-US"/>
              <a:t>不要であれば削除</a:t>
            </a:r>
            <a:r>
              <a:rPr kumimoji="1" lang="en-US" altLang="ja-JP"/>
              <a:t>]</a:t>
            </a:r>
            <a:endParaRPr kumimoji="1" lang="ja-JP" altLang="en-US"/>
          </a:p>
        </p:txBody>
      </p:sp>
      <p:cxnSp>
        <p:nvCxnSpPr>
          <p:cNvPr id="19" name="直線コネクタ 18">
            <a:extLst>
              <a:ext uri="{FF2B5EF4-FFF2-40B4-BE49-F238E27FC236}">
                <a16:creationId xmlns:a16="http://schemas.microsoft.com/office/drawing/2014/main" id="{E2B03B2A-FAE5-3E1D-42CD-B9D7BA8DD79E}"/>
              </a:ext>
            </a:extLst>
          </p:cNvPr>
          <p:cNvCxnSpPr>
            <a:cxnSpLocks/>
          </p:cNvCxnSpPr>
          <p:nvPr userDrawn="1"/>
        </p:nvCxnSpPr>
        <p:spPr>
          <a:xfrm>
            <a:off x="696000" y="545414"/>
            <a:ext cx="10800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713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4_三分01橙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226506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38AF1211-3982-5243-7AD0-6751F1BC746F}"/>
              </a:ext>
            </a:extLst>
          </p:cNvPr>
          <p:cNvSpPr>
            <a:spLocks noGrp="1"/>
          </p:cNvSpPr>
          <p:nvPr>
            <p:ph type="title"/>
          </p:nvPr>
        </p:nvSpPr>
        <p:spPr>
          <a:xfrm>
            <a:off x="696000" y="213015"/>
            <a:ext cx="108000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14" name="テキスト プレースホルダー 3">
            <a:extLst>
              <a:ext uri="{FF2B5EF4-FFF2-40B4-BE49-F238E27FC236}">
                <a16:creationId xmlns:a16="http://schemas.microsoft.com/office/drawing/2014/main" id="{CA2580FC-403B-065C-1EC5-CFDA5787639A}"/>
              </a:ext>
            </a:extLst>
          </p:cNvPr>
          <p:cNvSpPr>
            <a:spLocks noGrp="1"/>
          </p:cNvSpPr>
          <p:nvPr>
            <p:ph type="body" sz="half" idx="10"/>
          </p:nvPr>
        </p:nvSpPr>
        <p:spPr>
          <a:xfrm>
            <a:off x="696000" y="561275"/>
            <a:ext cx="108000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8" name="図 7">
            <a:extLst>
              <a:ext uri="{FF2B5EF4-FFF2-40B4-BE49-F238E27FC236}">
                <a16:creationId xmlns:a16="http://schemas.microsoft.com/office/drawing/2014/main" id="{7FF00F6A-F223-5B35-F3DC-969BE7DEBF3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6000" y="6594688"/>
            <a:ext cx="1332352" cy="86090"/>
          </a:xfrm>
          <a:prstGeom prst="rect">
            <a:avLst/>
          </a:prstGeom>
        </p:spPr>
      </p:pic>
      <p:sp>
        <p:nvSpPr>
          <p:cNvPr id="9" name="テキスト ボックス 8">
            <a:extLst>
              <a:ext uri="{FF2B5EF4-FFF2-40B4-BE49-F238E27FC236}">
                <a16:creationId xmlns:a16="http://schemas.microsoft.com/office/drawing/2014/main" id="{4EDBAA56-3F37-EF86-E0C2-E6AC5B9808BF}"/>
              </a:ext>
            </a:extLst>
          </p:cNvPr>
          <p:cNvSpPr txBox="1"/>
          <p:nvPr userDrawn="1"/>
        </p:nvSpPr>
        <p:spPr>
          <a:xfrm>
            <a:off x="4451822" y="6578052"/>
            <a:ext cx="3288357" cy="153888"/>
          </a:xfrm>
          <a:prstGeom prst="rect">
            <a:avLst/>
          </a:prstGeom>
          <a:noFill/>
        </p:spPr>
        <p:txBody>
          <a:bodyPr wrap="square" rtlCol="0" anchor="ctr">
            <a:spAutoFit/>
          </a:bodyPr>
          <a:lstStyle/>
          <a:p>
            <a:pPr algn="ctr"/>
            <a:r>
              <a:rPr kumimoji="1" lang="en-US" altLang="ja-JP" sz="400">
                <a:latin typeface="游明朝" panose="02020400000000000000" pitchFamily="18" charset="-128"/>
                <a:ea typeface="游明朝" panose="02020400000000000000" pitchFamily="18" charset="-128"/>
              </a:rPr>
              <a:t>CONFIDENTIAL</a:t>
            </a:r>
            <a:r>
              <a:rPr kumimoji="1" lang="ja-JP" altLang="en-US" sz="400">
                <a:latin typeface="游明朝" panose="02020400000000000000" pitchFamily="18" charset="-128"/>
                <a:ea typeface="游明朝" panose="02020400000000000000" pitchFamily="18" charset="-128"/>
              </a:rPr>
              <a:t> </a:t>
            </a:r>
            <a:r>
              <a:rPr kumimoji="1" lang="en-US" altLang="ja-JP" sz="400">
                <a:latin typeface="游明朝" panose="02020400000000000000" pitchFamily="18" charset="-128"/>
                <a:ea typeface="游明朝" panose="02020400000000000000" pitchFamily="18" charset="-128"/>
              </a:rPr>
              <a:t>Copyright @ DENTSU CONSULTING Inc. All Rights Reserved </a:t>
            </a:r>
            <a:endParaRPr kumimoji="1" lang="ja-JP" altLang="en-US" sz="400">
              <a:latin typeface="游明朝" panose="02020400000000000000" pitchFamily="18" charset="-128"/>
              <a:ea typeface="游明朝" panose="02020400000000000000" pitchFamily="18" charset="-128"/>
            </a:endParaRPr>
          </a:p>
        </p:txBody>
      </p:sp>
      <p:grpSp>
        <p:nvGrpSpPr>
          <p:cNvPr id="13" name="グループ化 12">
            <a:extLst>
              <a:ext uri="{FF2B5EF4-FFF2-40B4-BE49-F238E27FC236}">
                <a16:creationId xmlns:a16="http://schemas.microsoft.com/office/drawing/2014/main" id="{23E99907-8056-10AF-01BC-B5320B9A12C3}"/>
              </a:ext>
            </a:extLst>
          </p:cNvPr>
          <p:cNvGrpSpPr/>
          <p:nvPr userDrawn="1"/>
        </p:nvGrpSpPr>
        <p:grpSpPr>
          <a:xfrm>
            <a:off x="696000" y="6506663"/>
            <a:ext cx="10800000" cy="21328"/>
            <a:chOff x="516000" y="1553663"/>
            <a:chExt cx="11160000" cy="21328"/>
          </a:xfrm>
        </p:grpSpPr>
        <p:sp>
          <p:nvSpPr>
            <p:cNvPr id="10" name="正方形/長方形 9">
              <a:extLst>
                <a:ext uri="{FF2B5EF4-FFF2-40B4-BE49-F238E27FC236}">
                  <a16:creationId xmlns:a16="http://schemas.microsoft.com/office/drawing/2014/main" id="{F8C734B7-5C06-78B5-60C3-634E00596699}"/>
                </a:ext>
              </a:extLst>
            </p:cNvPr>
            <p:cNvSpPr/>
            <p:nvPr userDrawn="1"/>
          </p:nvSpPr>
          <p:spPr>
            <a:xfrm>
              <a:off x="516000" y="1553663"/>
              <a:ext cx="5580000" cy="21328"/>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1" name="正方形/長方形 10">
              <a:extLst>
                <a:ext uri="{FF2B5EF4-FFF2-40B4-BE49-F238E27FC236}">
                  <a16:creationId xmlns:a16="http://schemas.microsoft.com/office/drawing/2014/main" id="{980736AC-96BA-4649-EE6A-400601D59F32}"/>
                </a:ext>
              </a:extLst>
            </p:cNvPr>
            <p:cNvSpPr/>
            <p:nvPr userDrawn="1"/>
          </p:nvSpPr>
          <p:spPr>
            <a:xfrm>
              <a:off x="6096000" y="1553663"/>
              <a:ext cx="5580000" cy="21328"/>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sp>
        <p:nvSpPr>
          <p:cNvPr id="2" name="テキスト プレースホルダー 9">
            <a:extLst>
              <a:ext uri="{FF2B5EF4-FFF2-40B4-BE49-F238E27FC236}">
                <a16:creationId xmlns:a16="http://schemas.microsoft.com/office/drawing/2014/main" id="{244F823D-C42D-20CF-5618-36EAD40B0306}"/>
              </a:ext>
            </a:extLst>
          </p:cNvPr>
          <p:cNvSpPr>
            <a:spLocks noGrp="1"/>
          </p:cNvSpPr>
          <p:nvPr>
            <p:ph type="body" sz="quarter" idx="12" hasCustomPrompt="1"/>
          </p:nvPr>
        </p:nvSpPr>
        <p:spPr>
          <a:xfrm>
            <a:off x="696000" y="1628769"/>
            <a:ext cx="34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項目１</a:t>
            </a:r>
          </a:p>
        </p:txBody>
      </p:sp>
      <p:cxnSp>
        <p:nvCxnSpPr>
          <p:cNvPr id="3" name="直線コネクタ 2">
            <a:extLst>
              <a:ext uri="{FF2B5EF4-FFF2-40B4-BE49-F238E27FC236}">
                <a16:creationId xmlns:a16="http://schemas.microsoft.com/office/drawing/2014/main" id="{6B21A5F8-5713-029B-AA1C-8B3F7A9E60BC}"/>
              </a:ext>
            </a:extLst>
          </p:cNvPr>
          <p:cNvCxnSpPr>
            <a:cxnSpLocks/>
          </p:cNvCxnSpPr>
          <p:nvPr userDrawn="1"/>
        </p:nvCxnSpPr>
        <p:spPr>
          <a:xfrm>
            <a:off x="696000" y="1988816"/>
            <a:ext cx="34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プレースホルダー 16">
            <a:extLst>
              <a:ext uri="{FF2B5EF4-FFF2-40B4-BE49-F238E27FC236}">
                <a16:creationId xmlns:a16="http://schemas.microsoft.com/office/drawing/2014/main" id="{29F1FC78-F606-4A3C-3A23-D0B34B97D9E5}"/>
              </a:ext>
            </a:extLst>
          </p:cNvPr>
          <p:cNvSpPr>
            <a:spLocks noGrp="1"/>
          </p:cNvSpPr>
          <p:nvPr>
            <p:ph type="body" sz="quarter" idx="15" hasCustomPrompt="1"/>
          </p:nvPr>
        </p:nvSpPr>
        <p:spPr>
          <a:xfrm>
            <a:off x="696000" y="2090738"/>
            <a:ext cx="34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項目１の論点まとめ</a:t>
            </a:r>
            <a:r>
              <a:rPr kumimoji="1" lang="en-US" altLang="ja-JP"/>
              <a:t>]</a:t>
            </a:r>
            <a:endParaRPr kumimoji="1" lang="ja-JP" altLang="en-US"/>
          </a:p>
        </p:txBody>
      </p:sp>
      <p:sp>
        <p:nvSpPr>
          <p:cNvPr id="6" name="コンテンツ プレースホルダー 21">
            <a:extLst>
              <a:ext uri="{FF2B5EF4-FFF2-40B4-BE49-F238E27FC236}">
                <a16:creationId xmlns:a16="http://schemas.microsoft.com/office/drawing/2014/main" id="{1D976823-3C33-272B-1D12-8642AE6542F7}"/>
              </a:ext>
            </a:extLst>
          </p:cNvPr>
          <p:cNvSpPr>
            <a:spLocks noGrp="1"/>
          </p:cNvSpPr>
          <p:nvPr>
            <p:ph sz="quarter" idx="17"/>
          </p:nvPr>
        </p:nvSpPr>
        <p:spPr>
          <a:xfrm>
            <a:off x="696000" y="3208338"/>
            <a:ext cx="34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5" name="テキスト プレースホルダー 9">
            <a:extLst>
              <a:ext uri="{FF2B5EF4-FFF2-40B4-BE49-F238E27FC236}">
                <a16:creationId xmlns:a16="http://schemas.microsoft.com/office/drawing/2014/main" id="{50713AD6-3323-8AFB-0B8E-36A9686ED046}"/>
              </a:ext>
            </a:extLst>
          </p:cNvPr>
          <p:cNvSpPr>
            <a:spLocks noGrp="1"/>
          </p:cNvSpPr>
          <p:nvPr>
            <p:ph type="body" sz="quarter" idx="18" hasCustomPrompt="1"/>
          </p:nvPr>
        </p:nvSpPr>
        <p:spPr>
          <a:xfrm>
            <a:off x="4386000" y="1628769"/>
            <a:ext cx="34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項目２</a:t>
            </a:r>
          </a:p>
        </p:txBody>
      </p:sp>
      <p:cxnSp>
        <p:nvCxnSpPr>
          <p:cNvPr id="16" name="直線コネクタ 15">
            <a:extLst>
              <a:ext uri="{FF2B5EF4-FFF2-40B4-BE49-F238E27FC236}">
                <a16:creationId xmlns:a16="http://schemas.microsoft.com/office/drawing/2014/main" id="{8682B96D-D795-8023-160D-82609D174A0C}"/>
              </a:ext>
            </a:extLst>
          </p:cNvPr>
          <p:cNvCxnSpPr>
            <a:cxnSpLocks/>
          </p:cNvCxnSpPr>
          <p:nvPr userDrawn="1"/>
        </p:nvCxnSpPr>
        <p:spPr>
          <a:xfrm>
            <a:off x="4386000" y="1988816"/>
            <a:ext cx="34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プレースホルダー 16">
            <a:extLst>
              <a:ext uri="{FF2B5EF4-FFF2-40B4-BE49-F238E27FC236}">
                <a16:creationId xmlns:a16="http://schemas.microsoft.com/office/drawing/2014/main" id="{A9138C29-7FAB-5362-B5E0-55AB4923854C}"/>
              </a:ext>
            </a:extLst>
          </p:cNvPr>
          <p:cNvSpPr>
            <a:spLocks noGrp="1"/>
          </p:cNvSpPr>
          <p:nvPr>
            <p:ph type="body" sz="quarter" idx="19" hasCustomPrompt="1"/>
          </p:nvPr>
        </p:nvSpPr>
        <p:spPr>
          <a:xfrm>
            <a:off x="4386000" y="2090738"/>
            <a:ext cx="34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項目２の論点まとめ</a:t>
            </a:r>
            <a:r>
              <a:rPr kumimoji="1" lang="en-US" altLang="ja-JP"/>
              <a:t>]</a:t>
            </a:r>
            <a:endParaRPr kumimoji="1" lang="ja-JP" altLang="en-US"/>
          </a:p>
        </p:txBody>
      </p:sp>
      <p:sp>
        <p:nvSpPr>
          <p:cNvPr id="18" name="コンテンツ プレースホルダー 21">
            <a:extLst>
              <a:ext uri="{FF2B5EF4-FFF2-40B4-BE49-F238E27FC236}">
                <a16:creationId xmlns:a16="http://schemas.microsoft.com/office/drawing/2014/main" id="{DD8AF67F-9E08-3B5B-03AF-C7420A4FD91E}"/>
              </a:ext>
            </a:extLst>
          </p:cNvPr>
          <p:cNvSpPr>
            <a:spLocks noGrp="1"/>
          </p:cNvSpPr>
          <p:nvPr>
            <p:ph sz="quarter" idx="20"/>
          </p:nvPr>
        </p:nvSpPr>
        <p:spPr>
          <a:xfrm>
            <a:off x="4386000" y="3208338"/>
            <a:ext cx="34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9" name="テキスト プレースホルダー 14">
            <a:extLst>
              <a:ext uri="{FF2B5EF4-FFF2-40B4-BE49-F238E27FC236}">
                <a16:creationId xmlns:a16="http://schemas.microsoft.com/office/drawing/2014/main" id="{357C81D8-AAAF-B7F9-DA2B-DEB9259A1782}"/>
              </a:ext>
            </a:extLst>
          </p:cNvPr>
          <p:cNvSpPr>
            <a:spLocks noGrp="1"/>
          </p:cNvSpPr>
          <p:nvPr>
            <p:ph type="body" sz="quarter" idx="14" hasCustomPrompt="1"/>
          </p:nvPr>
        </p:nvSpPr>
        <p:spPr>
          <a:xfrm>
            <a:off x="695326" y="5993350"/>
            <a:ext cx="10800000" cy="481005"/>
          </a:xfrm>
          <a:prstGeom prst="rect">
            <a:avLst/>
          </a:prstGeom>
        </p:spPr>
        <p:txBody>
          <a:bodyPr anchor="b"/>
          <a:lstStyle>
            <a:lvl1pPr marL="0" indent="0">
              <a:lnSpc>
                <a:spcPct val="105000"/>
              </a:lnSpc>
              <a:spcBef>
                <a:spcPts val="600"/>
              </a:spcBef>
              <a:buNone/>
              <a:defRPr sz="600"/>
            </a:lvl1pPr>
          </a:lstStyle>
          <a:p>
            <a:pPr lvl="0"/>
            <a:r>
              <a:rPr kumimoji="1" lang="en-US" altLang="ja-JP"/>
              <a:t>[</a:t>
            </a:r>
            <a:r>
              <a:rPr kumimoji="1" lang="ja-JP" altLang="en-US"/>
              <a:t>出典 </a:t>
            </a:r>
            <a:r>
              <a:rPr kumimoji="1" lang="en-US" altLang="ja-JP"/>
              <a:t>*</a:t>
            </a:r>
            <a:r>
              <a:rPr kumimoji="1" lang="ja-JP" altLang="en-US"/>
              <a:t>不要であれば削除</a:t>
            </a:r>
            <a:r>
              <a:rPr kumimoji="1" lang="en-US" altLang="ja-JP"/>
              <a:t>]</a:t>
            </a:r>
            <a:endParaRPr kumimoji="1" lang="ja-JP" altLang="en-US"/>
          </a:p>
        </p:txBody>
      </p:sp>
      <p:sp>
        <p:nvSpPr>
          <p:cNvPr id="7" name="テキスト プレースホルダー 9">
            <a:extLst>
              <a:ext uri="{FF2B5EF4-FFF2-40B4-BE49-F238E27FC236}">
                <a16:creationId xmlns:a16="http://schemas.microsoft.com/office/drawing/2014/main" id="{5AE9FB6C-BC92-2E5A-6C54-E745985DA832}"/>
              </a:ext>
            </a:extLst>
          </p:cNvPr>
          <p:cNvSpPr>
            <a:spLocks noGrp="1"/>
          </p:cNvSpPr>
          <p:nvPr>
            <p:ph type="body" sz="quarter" idx="21" hasCustomPrompt="1"/>
          </p:nvPr>
        </p:nvSpPr>
        <p:spPr>
          <a:xfrm>
            <a:off x="8076000" y="1628769"/>
            <a:ext cx="34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項目３</a:t>
            </a:r>
          </a:p>
        </p:txBody>
      </p:sp>
      <p:cxnSp>
        <p:nvCxnSpPr>
          <p:cNvPr id="20" name="直線コネクタ 19">
            <a:extLst>
              <a:ext uri="{FF2B5EF4-FFF2-40B4-BE49-F238E27FC236}">
                <a16:creationId xmlns:a16="http://schemas.microsoft.com/office/drawing/2014/main" id="{A0019416-1209-487C-D2DE-3E7224A16B92}"/>
              </a:ext>
            </a:extLst>
          </p:cNvPr>
          <p:cNvCxnSpPr>
            <a:cxnSpLocks/>
          </p:cNvCxnSpPr>
          <p:nvPr userDrawn="1"/>
        </p:nvCxnSpPr>
        <p:spPr>
          <a:xfrm>
            <a:off x="8076000" y="1988816"/>
            <a:ext cx="34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16">
            <a:extLst>
              <a:ext uri="{FF2B5EF4-FFF2-40B4-BE49-F238E27FC236}">
                <a16:creationId xmlns:a16="http://schemas.microsoft.com/office/drawing/2014/main" id="{BC93E7C8-BE90-0461-674C-F7AAF10FF73F}"/>
              </a:ext>
            </a:extLst>
          </p:cNvPr>
          <p:cNvSpPr>
            <a:spLocks noGrp="1"/>
          </p:cNvSpPr>
          <p:nvPr>
            <p:ph type="body" sz="quarter" idx="22" hasCustomPrompt="1"/>
          </p:nvPr>
        </p:nvSpPr>
        <p:spPr>
          <a:xfrm>
            <a:off x="8076000" y="2090738"/>
            <a:ext cx="34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項目３の論点まとめ</a:t>
            </a:r>
            <a:r>
              <a:rPr kumimoji="1" lang="en-US" altLang="ja-JP"/>
              <a:t>]</a:t>
            </a:r>
            <a:endParaRPr kumimoji="1" lang="ja-JP" altLang="en-US"/>
          </a:p>
        </p:txBody>
      </p:sp>
      <p:sp>
        <p:nvSpPr>
          <p:cNvPr id="22" name="コンテンツ プレースホルダー 21">
            <a:extLst>
              <a:ext uri="{FF2B5EF4-FFF2-40B4-BE49-F238E27FC236}">
                <a16:creationId xmlns:a16="http://schemas.microsoft.com/office/drawing/2014/main" id="{2E6F9DE7-36E7-448B-7436-724FB97C971B}"/>
              </a:ext>
            </a:extLst>
          </p:cNvPr>
          <p:cNvSpPr>
            <a:spLocks noGrp="1"/>
          </p:cNvSpPr>
          <p:nvPr>
            <p:ph sz="quarter" idx="23"/>
          </p:nvPr>
        </p:nvSpPr>
        <p:spPr>
          <a:xfrm>
            <a:off x="8076000" y="3208338"/>
            <a:ext cx="34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cxnSp>
        <p:nvCxnSpPr>
          <p:cNvPr id="23" name="直線コネクタ 22">
            <a:extLst>
              <a:ext uri="{FF2B5EF4-FFF2-40B4-BE49-F238E27FC236}">
                <a16:creationId xmlns:a16="http://schemas.microsoft.com/office/drawing/2014/main" id="{879A4BC6-2F7A-093C-D5EA-88582467F12F}"/>
              </a:ext>
            </a:extLst>
          </p:cNvPr>
          <p:cNvCxnSpPr>
            <a:cxnSpLocks/>
          </p:cNvCxnSpPr>
          <p:nvPr userDrawn="1"/>
        </p:nvCxnSpPr>
        <p:spPr>
          <a:xfrm>
            <a:off x="696000" y="545414"/>
            <a:ext cx="10800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6986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_二分01橙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226506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38AF1211-3982-5243-7AD0-6751F1BC746F}"/>
              </a:ext>
            </a:extLst>
          </p:cNvPr>
          <p:cNvSpPr>
            <a:spLocks noGrp="1"/>
          </p:cNvSpPr>
          <p:nvPr>
            <p:ph type="title"/>
          </p:nvPr>
        </p:nvSpPr>
        <p:spPr>
          <a:xfrm>
            <a:off x="696000" y="213015"/>
            <a:ext cx="108000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14" name="テキスト プレースホルダー 3">
            <a:extLst>
              <a:ext uri="{FF2B5EF4-FFF2-40B4-BE49-F238E27FC236}">
                <a16:creationId xmlns:a16="http://schemas.microsoft.com/office/drawing/2014/main" id="{CA2580FC-403B-065C-1EC5-CFDA5787639A}"/>
              </a:ext>
            </a:extLst>
          </p:cNvPr>
          <p:cNvSpPr>
            <a:spLocks noGrp="1"/>
          </p:cNvSpPr>
          <p:nvPr>
            <p:ph type="body" sz="half" idx="10"/>
          </p:nvPr>
        </p:nvSpPr>
        <p:spPr>
          <a:xfrm>
            <a:off x="696000" y="561275"/>
            <a:ext cx="108000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8" name="図 7">
            <a:extLst>
              <a:ext uri="{FF2B5EF4-FFF2-40B4-BE49-F238E27FC236}">
                <a16:creationId xmlns:a16="http://schemas.microsoft.com/office/drawing/2014/main" id="{7FF00F6A-F223-5B35-F3DC-969BE7DEBF3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6000" y="6594688"/>
            <a:ext cx="1332352" cy="86090"/>
          </a:xfrm>
          <a:prstGeom prst="rect">
            <a:avLst/>
          </a:prstGeom>
        </p:spPr>
      </p:pic>
      <p:sp>
        <p:nvSpPr>
          <p:cNvPr id="9" name="テキスト ボックス 8">
            <a:extLst>
              <a:ext uri="{FF2B5EF4-FFF2-40B4-BE49-F238E27FC236}">
                <a16:creationId xmlns:a16="http://schemas.microsoft.com/office/drawing/2014/main" id="{4EDBAA56-3F37-EF86-E0C2-E6AC5B9808BF}"/>
              </a:ext>
            </a:extLst>
          </p:cNvPr>
          <p:cNvSpPr txBox="1"/>
          <p:nvPr userDrawn="1"/>
        </p:nvSpPr>
        <p:spPr>
          <a:xfrm>
            <a:off x="4451822" y="6578052"/>
            <a:ext cx="3288357" cy="153888"/>
          </a:xfrm>
          <a:prstGeom prst="rect">
            <a:avLst/>
          </a:prstGeom>
          <a:noFill/>
        </p:spPr>
        <p:txBody>
          <a:bodyPr wrap="square" rtlCol="0" anchor="ctr">
            <a:spAutoFit/>
          </a:bodyPr>
          <a:lstStyle/>
          <a:p>
            <a:pPr algn="ctr"/>
            <a:r>
              <a:rPr kumimoji="1" lang="en-US" altLang="ja-JP" sz="400">
                <a:latin typeface="游明朝" panose="02020400000000000000" pitchFamily="18" charset="-128"/>
                <a:ea typeface="游明朝" panose="02020400000000000000" pitchFamily="18" charset="-128"/>
              </a:rPr>
              <a:t>CONFIDENTIAL</a:t>
            </a:r>
            <a:r>
              <a:rPr kumimoji="1" lang="ja-JP" altLang="en-US" sz="400">
                <a:latin typeface="游明朝" panose="02020400000000000000" pitchFamily="18" charset="-128"/>
                <a:ea typeface="游明朝" panose="02020400000000000000" pitchFamily="18" charset="-128"/>
              </a:rPr>
              <a:t> </a:t>
            </a:r>
            <a:r>
              <a:rPr kumimoji="1" lang="en-US" altLang="ja-JP" sz="400">
                <a:latin typeface="游明朝" panose="02020400000000000000" pitchFamily="18" charset="-128"/>
                <a:ea typeface="游明朝" panose="02020400000000000000" pitchFamily="18" charset="-128"/>
              </a:rPr>
              <a:t>Copyright @ DNETSU CONSULTING Inc. All Rights Reserved </a:t>
            </a:r>
            <a:endParaRPr kumimoji="1" lang="ja-JP" altLang="en-US" sz="400">
              <a:latin typeface="游明朝" panose="02020400000000000000" pitchFamily="18" charset="-128"/>
              <a:ea typeface="游明朝" panose="02020400000000000000" pitchFamily="18" charset="-128"/>
            </a:endParaRPr>
          </a:p>
        </p:txBody>
      </p:sp>
      <p:grpSp>
        <p:nvGrpSpPr>
          <p:cNvPr id="13" name="グループ化 12">
            <a:extLst>
              <a:ext uri="{FF2B5EF4-FFF2-40B4-BE49-F238E27FC236}">
                <a16:creationId xmlns:a16="http://schemas.microsoft.com/office/drawing/2014/main" id="{23E99907-8056-10AF-01BC-B5320B9A12C3}"/>
              </a:ext>
            </a:extLst>
          </p:cNvPr>
          <p:cNvGrpSpPr/>
          <p:nvPr userDrawn="1"/>
        </p:nvGrpSpPr>
        <p:grpSpPr>
          <a:xfrm>
            <a:off x="696000" y="6506663"/>
            <a:ext cx="10800000" cy="21328"/>
            <a:chOff x="516000" y="1553663"/>
            <a:chExt cx="11160000" cy="21328"/>
          </a:xfrm>
        </p:grpSpPr>
        <p:sp>
          <p:nvSpPr>
            <p:cNvPr id="10" name="正方形/長方形 9">
              <a:extLst>
                <a:ext uri="{FF2B5EF4-FFF2-40B4-BE49-F238E27FC236}">
                  <a16:creationId xmlns:a16="http://schemas.microsoft.com/office/drawing/2014/main" id="{F8C734B7-5C06-78B5-60C3-634E00596699}"/>
                </a:ext>
              </a:extLst>
            </p:cNvPr>
            <p:cNvSpPr/>
            <p:nvPr userDrawn="1"/>
          </p:nvSpPr>
          <p:spPr>
            <a:xfrm>
              <a:off x="516000" y="1553663"/>
              <a:ext cx="5580000" cy="21328"/>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1" name="正方形/長方形 10">
              <a:extLst>
                <a:ext uri="{FF2B5EF4-FFF2-40B4-BE49-F238E27FC236}">
                  <a16:creationId xmlns:a16="http://schemas.microsoft.com/office/drawing/2014/main" id="{980736AC-96BA-4649-EE6A-400601D59F32}"/>
                </a:ext>
              </a:extLst>
            </p:cNvPr>
            <p:cNvSpPr/>
            <p:nvPr userDrawn="1"/>
          </p:nvSpPr>
          <p:spPr>
            <a:xfrm>
              <a:off x="6096000" y="1553663"/>
              <a:ext cx="5580000" cy="21328"/>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sp>
        <p:nvSpPr>
          <p:cNvPr id="2" name="テキスト プレースホルダー 9">
            <a:extLst>
              <a:ext uri="{FF2B5EF4-FFF2-40B4-BE49-F238E27FC236}">
                <a16:creationId xmlns:a16="http://schemas.microsoft.com/office/drawing/2014/main" id="{244F823D-C42D-20CF-5618-36EAD40B0306}"/>
              </a:ext>
            </a:extLst>
          </p:cNvPr>
          <p:cNvSpPr>
            <a:spLocks noGrp="1"/>
          </p:cNvSpPr>
          <p:nvPr>
            <p:ph type="body" sz="quarter" idx="12" hasCustomPrompt="1"/>
          </p:nvPr>
        </p:nvSpPr>
        <p:spPr>
          <a:xfrm>
            <a:off x="695388" y="1628769"/>
            <a:ext cx="52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項目１</a:t>
            </a:r>
          </a:p>
        </p:txBody>
      </p:sp>
      <p:cxnSp>
        <p:nvCxnSpPr>
          <p:cNvPr id="3" name="直線コネクタ 2">
            <a:extLst>
              <a:ext uri="{FF2B5EF4-FFF2-40B4-BE49-F238E27FC236}">
                <a16:creationId xmlns:a16="http://schemas.microsoft.com/office/drawing/2014/main" id="{6B21A5F8-5713-029B-AA1C-8B3F7A9E60BC}"/>
              </a:ext>
            </a:extLst>
          </p:cNvPr>
          <p:cNvCxnSpPr>
            <a:cxnSpLocks/>
          </p:cNvCxnSpPr>
          <p:nvPr userDrawn="1"/>
        </p:nvCxnSpPr>
        <p:spPr>
          <a:xfrm>
            <a:off x="695387" y="1988816"/>
            <a:ext cx="52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プレースホルダー 16">
            <a:extLst>
              <a:ext uri="{FF2B5EF4-FFF2-40B4-BE49-F238E27FC236}">
                <a16:creationId xmlns:a16="http://schemas.microsoft.com/office/drawing/2014/main" id="{29F1FC78-F606-4A3C-3A23-D0B34B97D9E5}"/>
              </a:ext>
            </a:extLst>
          </p:cNvPr>
          <p:cNvSpPr>
            <a:spLocks noGrp="1"/>
          </p:cNvSpPr>
          <p:nvPr>
            <p:ph type="body" sz="quarter" idx="15" hasCustomPrompt="1"/>
          </p:nvPr>
        </p:nvSpPr>
        <p:spPr>
          <a:xfrm>
            <a:off x="695326" y="2090738"/>
            <a:ext cx="52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項目１の論点まとめ</a:t>
            </a:r>
            <a:r>
              <a:rPr kumimoji="1" lang="en-US" altLang="ja-JP"/>
              <a:t>]</a:t>
            </a:r>
            <a:endParaRPr kumimoji="1" lang="ja-JP" altLang="en-US"/>
          </a:p>
        </p:txBody>
      </p:sp>
      <p:sp>
        <p:nvSpPr>
          <p:cNvPr id="6" name="コンテンツ プレースホルダー 21">
            <a:extLst>
              <a:ext uri="{FF2B5EF4-FFF2-40B4-BE49-F238E27FC236}">
                <a16:creationId xmlns:a16="http://schemas.microsoft.com/office/drawing/2014/main" id="{1D976823-3C33-272B-1D12-8642AE6542F7}"/>
              </a:ext>
            </a:extLst>
          </p:cNvPr>
          <p:cNvSpPr>
            <a:spLocks noGrp="1"/>
          </p:cNvSpPr>
          <p:nvPr>
            <p:ph sz="quarter" idx="17"/>
          </p:nvPr>
        </p:nvSpPr>
        <p:spPr>
          <a:xfrm>
            <a:off x="695326" y="3208338"/>
            <a:ext cx="52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5" name="テキスト プレースホルダー 9">
            <a:extLst>
              <a:ext uri="{FF2B5EF4-FFF2-40B4-BE49-F238E27FC236}">
                <a16:creationId xmlns:a16="http://schemas.microsoft.com/office/drawing/2014/main" id="{50713AD6-3323-8AFB-0B8E-36A9686ED046}"/>
              </a:ext>
            </a:extLst>
          </p:cNvPr>
          <p:cNvSpPr>
            <a:spLocks noGrp="1"/>
          </p:cNvSpPr>
          <p:nvPr>
            <p:ph type="body" sz="quarter" idx="18" hasCustomPrompt="1"/>
          </p:nvPr>
        </p:nvSpPr>
        <p:spPr>
          <a:xfrm>
            <a:off x="6276000" y="1628769"/>
            <a:ext cx="52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項目２</a:t>
            </a:r>
          </a:p>
        </p:txBody>
      </p:sp>
      <p:cxnSp>
        <p:nvCxnSpPr>
          <p:cNvPr id="16" name="直線コネクタ 15">
            <a:extLst>
              <a:ext uri="{FF2B5EF4-FFF2-40B4-BE49-F238E27FC236}">
                <a16:creationId xmlns:a16="http://schemas.microsoft.com/office/drawing/2014/main" id="{8682B96D-D795-8023-160D-82609D174A0C}"/>
              </a:ext>
            </a:extLst>
          </p:cNvPr>
          <p:cNvCxnSpPr>
            <a:cxnSpLocks/>
          </p:cNvCxnSpPr>
          <p:nvPr userDrawn="1"/>
        </p:nvCxnSpPr>
        <p:spPr>
          <a:xfrm>
            <a:off x="6275999" y="1988816"/>
            <a:ext cx="52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プレースホルダー 16">
            <a:extLst>
              <a:ext uri="{FF2B5EF4-FFF2-40B4-BE49-F238E27FC236}">
                <a16:creationId xmlns:a16="http://schemas.microsoft.com/office/drawing/2014/main" id="{A9138C29-7FAB-5362-B5E0-55AB4923854C}"/>
              </a:ext>
            </a:extLst>
          </p:cNvPr>
          <p:cNvSpPr>
            <a:spLocks noGrp="1"/>
          </p:cNvSpPr>
          <p:nvPr>
            <p:ph type="body" sz="quarter" idx="19" hasCustomPrompt="1"/>
          </p:nvPr>
        </p:nvSpPr>
        <p:spPr>
          <a:xfrm>
            <a:off x="6275938" y="2090738"/>
            <a:ext cx="52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項目２の論点まとめ</a:t>
            </a:r>
            <a:r>
              <a:rPr kumimoji="1" lang="en-US" altLang="ja-JP"/>
              <a:t>]</a:t>
            </a:r>
            <a:endParaRPr kumimoji="1" lang="ja-JP" altLang="en-US"/>
          </a:p>
        </p:txBody>
      </p:sp>
      <p:sp>
        <p:nvSpPr>
          <p:cNvPr id="18" name="コンテンツ プレースホルダー 21">
            <a:extLst>
              <a:ext uri="{FF2B5EF4-FFF2-40B4-BE49-F238E27FC236}">
                <a16:creationId xmlns:a16="http://schemas.microsoft.com/office/drawing/2014/main" id="{DD8AF67F-9E08-3B5B-03AF-C7420A4FD91E}"/>
              </a:ext>
            </a:extLst>
          </p:cNvPr>
          <p:cNvSpPr>
            <a:spLocks noGrp="1"/>
          </p:cNvSpPr>
          <p:nvPr>
            <p:ph sz="quarter" idx="20"/>
          </p:nvPr>
        </p:nvSpPr>
        <p:spPr>
          <a:xfrm>
            <a:off x="6275938" y="3208338"/>
            <a:ext cx="52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0" name="テキスト プレースホルダー 14">
            <a:extLst>
              <a:ext uri="{FF2B5EF4-FFF2-40B4-BE49-F238E27FC236}">
                <a16:creationId xmlns:a16="http://schemas.microsoft.com/office/drawing/2014/main" id="{ED231529-1DAA-DD27-D430-BF6698D2F82F}"/>
              </a:ext>
            </a:extLst>
          </p:cNvPr>
          <p:cNvSpPr>
            <a:spLocks noGrp="1"/>
          </p:cNvSpPr>
          <p:nvPr>
            <p:ph type="body" sz="quarter" idx="14" hasCustomPrompt="1"/>
          </p:nvPr>
        </p:nvSpPr>
        <p:spPr>
          <a:xfrm>
            <a:off x="695326" y="5993350"/>
            <a:ext cx="10800000" cy="481005"/>
          </a:xfrm>
          <a:prstGeom prst="rect">
            <a:avLst/>
          </a:prstGeom>
        </p:spPr>
        <p:txBody>
          <a:bodyPr anchor="b"/>
          <a:lstStyle>
            <a:lvl1pPr marL="0" indent="0">
              <a:lnSpc>
                <a:spcPct val="105000"/>
              </a:lnSpc>
              <a:spcBef>
                <a:spcPts val="600"/>
              </a:spcBef>
              <a:buNone/>
              <a:defRPr sz="600"/>
            </a:lvl1pPr>
          </a:lstStyle>
          <a:p>
            <a:pPr lvl="0"/>
            <a:r>
              <a:rPr kumimoji="1" lang="en-US" altLang="ja-JP"/>
              <a:t>[</a:t>
            </a:r>
            <a:r>
              <a:rPr kumimoji="1" lang="ja-JP" altLang="en-US"/>
              <a:t>出典 </a:t>
            </a:r>
            <a:r>
              <a:rPr kumimoji="1" lang="en-US" altLang="ja-JP"/>
              <a:t>*</a:t>
            </a:r>
            <a:r>
              <a:rPr kumimoji="1" lang="ja-JP" altLang="en-US"/>
              <a:t>不要であれば削除</a:t>
            </a:r>
            <a:r>
              <a:rPr kumimoji="1" lang="en-US" altLang="ja-JP"/>
              <a:t>]</a:t>
            </a:r>
            <a:endParaRPr kumimoji="1" lang="ja-JP" altLang="en-US"/>
          </a:p>
        </p:txBody>
      </p:sp>
      <p:cxnSp>
        <p:nvCxnSpPr>
          <p:cNvPr id="19" name="直線コネクタ 18">
            <a:extLst>
              <a:ext uri="{FF2B5EF4-FFF2-40B4-BE49-F238E27FC236}">
                <a16:creationId xmlns:a16="http://schemas.microsoft.com/office/drawing/2014/main" id="{E2B03B2A-FAE5-3E1D-42CD-B9D7BA8DD79E}"/>
              </a:ext>
            </a:extLst>
          </p:cNvPr>
          <p:cNvCxnSpPr>
            <a:cxnSpLocks/>
          </p:cNvCxnSpPr>
          <p:nvPr userDrawn="1"/>
        </p:nvCxnSpPr>
        <p:spPr>
          <a:xfrm>
            <a:off x="696000" y="545414"/>
            <a:ext cx="10800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8574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4_二分割写真">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E9F18EC7-7CA0-A28F-D8AB-D9B68311771F}"/>
              </a:ext>
            </a:extLst>
          </p:cNvPr>
          <p:cNvSpPr>
            <a:spLocks noGrp="1"/>
          </p:cNvSpPr>
          <p:nvPr>
            <p:ph type="title"/>
          </p:nvPr>
        </p:nvSpPr>
        <p:spPr>
          <a:xfrm>
            <a:off x="516001" y="213015"/>
            <a:ext cx="54022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47076EA-2C0B-AD14-525B-E7074DE34E16}"/>
              </a:ext>
            </a:extLst>
          </p:cNvPr>
          <p:cNvSpPr>
            <a:spLocks noGrp="1"/>
          </p:cNvSpPr>
          <p:nvPr>
            <p:ph type="pic" sz="quarter" idx="10" hasCustomPrompt="1"/>
          </p:nvPr>
        </p:nvSpPr>
        <p:spPr>
          <a:xfrm>
            <a:off x="6096000" y="0"/>
            <a:ext cx="6096000" cy="6858000"/>
          </a:xfrm>
          <a:prstGeom prst="rect">
            <a:avLst/>
          </a:prstGeom>
          <a:solidFill>
            <a:schemeClr val="bg1">
              <a:lumMod val="95000"/>
            </a:schemeClr>
          </a:solidFill>
        </p:spPr>
        <p:txBody>
          <a:bodyPr/>
          <a:lstStyle>
            <a:lvl1pPr marL="0" indent="0">
              <a:buNone/>
              <a:defRPr sz="2000"/>
            </a:lvl1pPr>
          </a:lstStyle>
          <a:p>
            <a:r>
              <a:rPr kumimoji="1" lang="en-US" altLang="ja-JP"/>
              <a:t>Image</a:t>
            </a:r>
            <a:endParaRPr kumimoji="1" lang="ja-JP" altLang="en-US"/>
          </a:p>
        </p:txBody>
      </p:sp>
      <p:cxnSp>
        <p:nvCxnSpPr>
          <p:cNvPr id="2" name="直線コネクタ 1">
            <a:extLst>
              <a:ext uri="{FF2B5EF4-FFF2-40B4-BE49-F238E27FC236}">
                <a16:creationId xmlns:a16="http://schemas.microsoft.com/office/drawing/2014/main" id="{313E253F-CCDA-68B5-D52A-4C0D9218440E}"/>
              </a:ext>
            </a:extLst>
          </p:cNvPr>
          <p:cNvCxnSpPr>
            <a:cxnSpLocks/>
          </p:cNvCxnSpPr>
          <p:nvPr userDrawn="1"/>
        </p:nvCxnSpPr>
        <p:spPr>
          <a:xfrm>
            <a:off x="516001" y="545414"/>
            <a:ext cx="5402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プレースホルダー 3">
            <a:extLst>
              <a:ext uri="{FF2B5EF4-FFF2-40B4-BE49-F238E27FC236}">
                <a16:creationId xmlns:a16="http://schemas.microsoft.com/office/drawing/2014/main" id="{0335CA5C-0898-40C8-40CE-9E7CCC39FFD1}"/>
              </a:ext>
            </a:extLst>
          </p:cNvPr>
          <p:cNvSpPr>
            <a:spLocks noGrp="1"/>
          </p:cNvSpPr>
          <p:nvPr>
            <p:ph type="body" sz="half" idx="11"/>
          </p:nvPr>
        </p:nvSpPr>
        <p:spPr>
          <a:xfrm>
            <a:off x="516001" y="561275"/>
            <a:ext cx="54022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Tree>
    <p:extLst>
      <p:ext uri="{BB962C8B-B14F-4D97-AF65-F5344CB8AC3E}">
        <p14:creationId xmlns:p14="http://schemas.microsoft.com/office/powerpoint/2010/main" val="21348082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rofile">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0270666-39D1-F3D2-2EBB-68BF8B0BDA76}"/>
              </a:ext>
            </a:extLst>
          </p:cNvPr>
          <p:cNvSpPr/>
          <p:nvPr userDrawn="1"/>
        </p:nvSpPr>
        <p:spPr>
          <a:xfrm>
            <a:off x="5778525" y="-1"/>
            <a:ext cx="6413476" cy="6858001"/>
          </a:xfrm>
          <a:prstGeom prst="rect">
            <a:avLst/>
          </a:prstGeom>
          <a:solidFill>
            <a:schemeClr val="tx1">
              <a:lumMod val="75000"/>
              <a:lumOff val="25000"/>
            </a:schemeClr>
          </a:solidFill>
          <a:ln w="10795" cap="flat" cmpd="sng" algn="ctr">
            <a:noFill/>
            <a:prstDash val="solid"/>
          </a:ln>
          <a:effectLst/>
        </p:spPr>
        <p:txBody>
          <a:bodyPr wrap="square" lIns="144000" tIns="96000" rIns="96000" bIns="96000" rtlCol="0" anchor="ctr"/>
          <a:lstStyle/>
          <a:p>
            <a:pPr marL="0" marR="0" lvl="0" indent="0" algn="ctr" defTabSz="1219170" eaLnBrk="1" fontAlgn="auto" latinLnBrk="0" hangingPunct="1">
              <a:lnSpc>
                <a:spcPct val="110000"/>
              </a:lnSpc>
              <a:spcBef>
                <a:spcPts val="800"/>
              </a:spcBef>
              <a:spcAft>
                <a:spcPts val="0"/>
              </a:spcAft>
              <a:buClrTx/>
              <a:buSzTx/>
              <a:buFontTx/>
              <a:buNone/>
              <a:tabLst/>
              <a:defRPr/>
            </a:pPr>
            <a:endParaRPr kumimoji="0" lang="ja-JP" altLang="en-US" sz="2133" b="0" i="0" u="none" strike="noStrike" kern="0" cap="none" spc="0" normalizeH="0" baseline="0" noProof="0">
              <a:ln>
                <a:noFill/>
              </a:ln>
              <a:solidFill>
                <a:srgbClr val="FFFFFF">
                  <a:lumMod val="95000"/>
                </a:srgbClr>
              </a:solidFill>
              <a:effectLst/>
              <a:uLnTx/>
              <a:uFillTx/>
              <a:latin typeface="游ゴシック Medium"/>
              <a:ea typeface="游ゴシック Medium"/>
              <a:cs typeface="Meiryo UI" panose="020B0604030504040204" pitchFamily="50" charset="-128"/>
            </a:endParaRPr>
          </a:p>
        </p:txBody>
      </p:sp>
      <p:pic>
        <p:nvPicPr>
          <p:cNvPr id="2" name="図 1">
            <a:extLst>
              <a:ext uri="{FF2B5EF4-FFF2-40B4-BE49-F238E27FC236}">
                <a16:creationId xmlns:a16="http://schemas.microsoft.com/office/drawing/2014/main" id="{4D5CE6CB-BBEB-D61D-5E2D-0ACD3608EF4B}"/>
              </a:ext>
            </a:extLst>
          </p:cNvPr>
          <p:cNvPicPr>
            <a:picLocks noChangeAspect="1"/>
          </p:cNvPicPr>
          <p:nvPr userDrawn="1"/>
        </p:nvPicPr>
        <p:blipFill>
          <a:blip r:embed="rId2"/>
          <a:stretch>
            <a:fillRect/>
          </a:stretch>
        </p:blipFill>
        <p:spPr>
          <a:xfrm>
            <a:off x="568298" y="642829"/>
            <a:ext cx="3016469" cy="220017"/>
          </a:xfrm>
          <a:prstGeom prst="rect">
            <a:avLst/>
          </a:prstGeom>
        </p:spPr>
      </p:pic>
      <p:sp>
        <p:nvSpPr>
          <p:cNvPr id="6" name="テキスト ボックス 5">
            <a:extLst>
              <a:ext uri="{FF2B5EF4-FFF2-40B4-BE49-F238E27FC236}">
                <a16:creationId xmlns:a16="http://schemas.microsoft.com/office/drawing/2014/main" id="{1AB15FE7-FAAD-5F56-688E-21C8782E948C}"/>
              </a:ext>
            </a:extLst>
          </p:cNvPr>
          <p:cNvSpPr txBox="1"/>
          <p:nvPr userDrawn="1"/>
        </p:nvSpPr>
        <p:spPr>
          <a:xfrm>
            <a:off x="11385516" y="98029"/>
            <a:ext cx="728797" cy="272771"/>
          </a:xfrm>
          <a:prstGeom prst="rect">
            <a:avLst/>
          </a:prstGeom>
          <a:noFill/>
          <a:ln w="19050">
            <a:solidFill>
              <a:schemeClr val="bg1"/>
            </a:solidFill>
          </a:ln>
        </p:spPr>
        <p:txBody>
          <a:bodyPr wrap="square" lIns="48000" tIns="0" rIns="48000" bIns="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ja-JP" altLang="en-US" sz="1000" b="1">
                <a:solidFill>
                  <a:schemeClr val="bg1"/>
                </a:solidFill>
                <a:latin typeface="游ゴシック" panose="020B0400000000000000" pitchFamily="50" charset="-128"/>
                <a:ea typeface="游ゴシック" panose="020B0400000000000000" pitchFamily="50" charset="-128"/>
              </a:rPr>
              <a:t>関係者限</a:t>
            </a:r>
            <a:endParaRPr lang="en-US" altLang="ja-JP" sz="1000" b="1">
              <a:solidFill>
                <a:schemeClr val="bg1"/>
              </a:solidFill>
              <a:latin typeface="游ゴシック" panose="020B0400000000000000" pitchFamily="50" charset="-128"/>
              <a:ea typeface="游ゴシック" panose="020B0400000000000000" pitchFamily="50" charset="-128"/>
            </a:endParaRPr>
          </a:p>
        </p:txBody>
      </p:sp>
      <p:grpSp>
        <p:nvGrpSpPr>
          <p:cNvPr id="9" name="グループ化 8">
            <a:extLst>
              <a:ext uri="{FF2B5EF4-FFF2-40B4-BE49-F238E27FC236}">
                <a16:creationId xmlns:a16="http://schemas.microsoft.com/office/drawing/2014/main" id="{780FB79A-7D8F-56CA-9CB9-F4DB4895B06F}"/>
              </a:ext>
            </a:extLst>
          </p:cNvPr>
          <p:cNvGrpSpPr/>
          <p:nvPr userDrawn="1"/>
        </p:nvGrpSpPr>
        <p:grpSpPr>
          <a:xfrm>
            <a:off x="1967542" y="1124745"/>
            <a:ext cx="98899" cy="1623623"/>
            <a:chOff x="1967542" y="1124745"/>
            <a:chExt cx="98899" cy="1623623"/>
          </a:xfrm>
        </p:grpSpPr>
        <p:sp>
          <p:nvSpPr>
            <p:cNvPr id="7" name="正方形/長方形 6">
              <a:extLst>
                <a:ext uri="{FF2B5EF4-FFF2-40B4-BE49-F238E27FC236}">
                  <a16:creationId xmlns:a16="http://schemas.microsoft.com/office/drawing/2014/main" id="{C16AD9EA-C7F7-DA44-5217-C92B821EBDF0}"/>
                </a:ext>
              </a:extLst>
            </p:cNvPr>
            <p:cNvSpPr/>
            <p:nvPr userDrawn="1"/>
          </p:nvSpPr>
          <p:spPr>
            <a:xfrm>
              <a:off x="1967542" y="1124745"/>
              <a:ext cx="98899" cy="825744"/>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67">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a:extLst>
                <a:ext uri="{FF2B5EF4-FFF2-40B4-BE49-F238E27FC236}">
                  <a16:creationId xmlns:a16="http://schemas.microsoft.com/office/drawing/2014/main" id="{65C1C6D7-AA38-9DDB-8A99-6F33AD10E117}"/>
                </a:ext>
              </a:extLst>
            </p:cNvPr>
            <p:cNvSpPr/>
            <p:nvPr userDrawn="1"/>
          </p:nvSpPr>
          <p:spPr>
            <a:xfrm>
              <a:off x="1967542" y="1950489"/>
              <a:ext cx="98899" cy="797879"/>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67">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2" name="テキスト プレースホルダー 11">
            <a:extLst>
              <a:ext uri="{FF2B5EF4-FFF2-40B4-BE49-F238E27FC236}">
                <a16:creationId xmlns:a16="http://schemas.microsoft.com/office/drawing/2014/main" id="{CCD73CAE-FFE9-A43E-1032-3ABC9B54CA0B}"/>
              </a:ext>
            </a:extLst>
          </p:cNvPr>
          <p:cNvSpPr>
            <a:spLocks noGrp="1"/>
          </p:cNvSpPr>
          <p:nvPr>
            <p:ph type="body" sz="quarter" idx="10" hasCustomPrompt="1"/>
          </p:nvPr>
        </p:nvSpPr>
        <p:spPr>
          <a:xfrm>
            <a:off x="2133600" y="1433407"/>
            <a:ext cx="3130550" cy="551274"/>
          </a:xfrm>
          <a:prstGeom prst="rect">
            <a:avLst/>
          </a:prstGeom>
        </p:spPr>
        <p:txBody>
          <a:bodyPr anchor="ctr"/>
          <a:lstStyle>
            <a:lvl1pPr marL="0" indent="0">
              <a:buNone/>
              <a:defRPr sz="3200" b="1"/>
            </a:lvl1pPr>
          </a:lstStyle>
          <a:p>
            <a:pPr lvl="0"/>
            <a:r>
              <a:rPr kumimoji="1" lang="ja-JP" altLang="en-US"/>
              <a:t>電通　太郎</a:t>
            </a:r>
          </a:p>
        </p:txBody>
      </p:sp>
      <p:sp>
        <p:nvSpPr>
          <p:cNvPr id="14" name="テキスト プレースホルダー 11">
            <a:extLst>
              <a:ext uri="{FF2B5EF4-FFF2-40B4-BE49-F238E27FC236}">
                <a16:creationId xmlns:a16="http://schemas.microsoft.com/office/drawing/2014/main" id="{57BDFE04-B9AB-6A81-F2FF-FC07DE2264EE}"/>
              </a:ext>
            </a:extLst>
          </p:cNvPr>
          <p:cNvSpPr>
            <a:spLocks noGrp="1"/>
          </p:cNvSpPr>
          <p:nvPr>
            <p:ph type="body" sz="quarter" idx="11" hasCustomPrompt="1"/>
          </p:nvPr>
        </p:nvSpPr>
        <p:spPr>
          <a:xfrm>
            <a:off x="2133600" y="1124745"/>
            <a:ext cx="3130550" cy="346762"/>
          </a:xfrm>
          <a:prstGeom prst="rect">
            <a:avLst/>
          </a:prstGeom>
        </p:spPr>
        <p:txBody>
          <a:bodyPr anchor="ctr"/>
          <a:lstStyle>
            <a:lvl1pPr marL="0" indent="0">
              <a:buNone/>
              <a:defRPr sz="1400" b="1"/>
            </a:lvl1pPr>
          </a:lstStyle>
          <a:p>
            <a:pPr lvl="0"/>
            <a:r>
              <a:rPr kumimoji="1" lang="en-US" altLang="ja-JP"/>
              <a:t>DENTSU Taro *</a:t>
            </a:r>
            <a:r>
              <a:rPr kumimoji="1" lang="ja-JP" altLang="en-US"/>
              <a:t>ふりがな</a:t>
            </a:r>
          </a:p>
        </p:txBody>
      </p:sp>
      <p:sp>
        <p:nvSpPr>
          <p:cNvPr id="15" name="コンテンツ プレースホルダー 2">
            <a:extLst>
              <a:ext uri="{FF2B5EF4-FFF2-40B4-BE49-F238E27FC236}">
                <a16:creationId xmlns:a16="http://schemas.microsoft.com/office/drawing/2014/main" id="{30EBA6A4-AFE9-78D5-1123-2578F85A6859}"/>
              </a:ext>
            </a:extLst>
          </p:cNvPr>
          <p:cNvSpPr txBox="1">
            <a:spLocks/>
          </p:cNvSpPr>
          <p:nvPr userDrawn="1"/>
        </p:nvSpPr>
        <p:spPr>
          <a:xfrm>
            <a:off x="443615" y="3006195"/>
            <a:ext cx="5068725" cy="490456"/>
          </a:xfrm>
          <a:prstGeom prst="rect">
            <a:avLst/>
          </a:prstGeom>
        </p:spPr>
        <p:txBody>
          <a:bodyPr vert="horz" lIns="121920" tIns="48000" rIns="121920" bIns="0" rtlCol="0">
            <a:noAutofit/>
          </a:bodyPr>
          <a:lstStyle>
            <a:lvl1pPr marL="203597" indent="-203597" algn="l" defTabSz="685800" rtl="0" eaLnBrk="1" latinLnBrk="0" hangingPunct="1">
              <a:lnSpc>
                <a:spcPct val="110000"/>
              </a:lnSpc>
              <a:spcBef>
                <a:spcPts val="1350"/>
              </a:spcBef>
              <a:spcAft>
                <a:spcPts val="225"/>
              </a:spcAft>
              <a:buClr>
                <a:schemeClr val="accent1"/>
              </a:buClr>
              <a:buSzPct val="100000"/>
              <a:buFont typeface="メイリオ" panose="020B0604030504040204" pitchFamily="50" charset="-128"/>
              <a:buChar char="▍"/>
              <a:defRPr kumimoji="1" sz="1800" b="1" kern="1200">
                <a:solidFill>
                  <a:schemeClr val="tx2"/>
                </a:solidFill>
                <a:latin typeface="+mj-ea"/>
                <a:ea typeface="+mj-ea"/>
                <a:cs typeface="メイリオ" panose="020B0604030504040204" pitchFamily="50" charset="-128"/>
              </a:defRPr>
            </a:lvl1pPr>
            <a:lvl2pPr marL="63104" indent="-63104" algn="l" defTabSz="685800" rtl="0" eaLnBrk="1" latinLnBrk="0" hangingPunct="1">
              <a:lnSpc>
                <a:spcPct val="110000"/>
              </a:lnSpc>
              <a:spcBef>
                <a:spcPts val="450"/>
              </a:spcBef>
              <a:spcAft>
                <a:spcPts val="0"/>
              </a:spcAft>
              <a:buClr>
                <a:schemeClr val="accent1"/>
              </a:buClr>
              <a:buSzPct val="130000"/>
              <a:buFont typeface="Meiryo UI" panose="020B0604030504040204" pitchFamily="50" charset="-128"/>
              <a:buChar char=" "/>
              <a:defRPr kumimoji="1" sz="1200" kern="1200">
                <a:solidFill>
                  <a:schemeClr val="tx2"/>
                </a:solidFill>
                <a:latin typeface="+mn-ea"/>
                <a:ea typeface="+mn-ea"/>
                <a:cs typeface="メイリオ" panose="020B0604030504040204" pitchFamily="50" charset="-128"/>
              </a:defRPr>
            </a:lvl2pPr>
            <a:lvl3pPr marL="269081" marR="0" indent="-205979" algn="l" defTabSz="685800" rtl="0" eaLnBrk="1" fontAlgn="auto" latinLnBrk="0" hangingPunct="1">
              <a:lnSpc>
                <a:spcPct val="110000"/>
              </a:lnSpc>
              <a:spcBef>
                <a:spcPts val="450"/>
              </a:spcBef>
              <a:spcAft>
                <a:spcPts val="0"/>
              </a:spcAft>
              <a:buClr>
                <a:schemeClr val="accent1"/>
              </a:buClr>
              <a:buSzPct val="100000"/>
              <a:buFont typeface="メイリオ" panose="020B0604030504040204" pitchFamily="50" charset="-128"/>
              <a:buChar char="•"/>
              <a:tabLst/>
              <a:defRPr kumimoji="1" sz="1200" kern="1200">
                <a:solidFill>
                  <a:schemeClr val="tx2"/>
                </a:solidFill>
                <a:latin typeface="+mn-ea"/>
                <a:ea typeface="+mn-ea"/>
                <a:cs typeface="Meiryo UI" pitchFamily="50" charset="-128"/>
              </a:defRPr>
            </a:lvl3pPr>
            <a:lvl4pPr marL="403622" indent="-133350" algn="l" defTabSz="685800" rtl="0" eaLnBrk="1" latinLnBrk="0" hangingPunct="1">
              <a:lnSpc>
                <a:spcPct val="110000"/>
              </a:lnSpc>
              <a:spcBef>
                <a:spcPts val="225"/>
              </a:spcBef>
              <a:buClr>
                <a:schemeClr val="accent1"/>
              </a:buClr>
              <a:buFont typeface="Arial" panose="020B0604020202020204" pitchFamily="34" charset="0"/>
              <a:buChar char="•"/>
              <a:defRPr kumimoji="1" sz="1050" kern="1200">
                <a:solidFill>
                  <a:schemeClr val="tx2"/>
                </a:solidFill>
                <a:latin typeface="+mn-ea"/>
                <a:ea typeface="+mn-ea"/>
                <a:cs typeface="Meiryo UI" pitchFamily="50" charset="-128"/>
              </a:defRPr>
            </a:lvl4pPr>
            <a:lvl5pPr marL="469106" indent="-135731" algn="l" defTabSz="685800" rtl="0" eaLnBrk="1" latinLnBrk="0" hangingPunct="1">
              <a:lnSpc>
                <a:spcPct val="110000"/>
              </a:lnSpc>
              <a:spcBef>
                <a:spcPts val="225"/>
              </a:spcBef>
              <a:buClr>
                <a:schemeClr val="accent6"/>
              </a:buClr>
              <a:buFont typeface="メイリオ" panose="020B0604030504040204" pitchFamily="50" charset="-128"/>
              <a:buChar char="-"/>
              <a:defRPr kumimoji="1" sz="1050" kern="1200">
                <a:solidFill>
                  <a:schemeClr val="accent6"/>
                </a:solidFill>
                <a:latin typeface="+mn-ea"/>
                <a:ea typeface="+mn-ea"/>
                <a:cs typeface="Meiryo UI" pitchFamily="50" charset="-128"/>
              </a:defRPr>
            </a:lvl5pPr>
            <a:lvl6pPr marL="860822" indent="0" algn="l" defTabSz="685800" rtl="0" eaLnBrk="1" latinLnBrk="0" hangingPunct="1">
              <a:spcBef>
                <a:spcPct val="20000"/>
              </a:spcBef>
              <a:buClr>
                <a:srgbClr val="004F44"/>
              </a:buClr>
              <a:buFont typeface="Arial" pitchFamily="34" charset="0"/>
              <a:buNone/>
              <a:defRPr kumimoji="1" sz="1050" b="0" kern="1200">
                <a:solidFill>
                  <a:schemeClr val="tx1"/>
                </a:solidFill>
                <a:latin typeface="+mn-ea"/>
                <a:ea typeface="+mn-ea"/>
                <a:cs typeface="Meiryo UI" pitchFamily="50" charset="-128"/>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271456" indent="-271456" defTabSz="914377">
              <a:spcBef>
                <a:spcPts val="1800"/>
              </a:spcBef>
              <a:spcAft>
                <a:spcPts val="300"/>
              </a:spcAft>
              <a:buClr>
                <a:srgbClr val="5E5E5E"/>
              </a:buClr>
              <a:defRPr/>
            </a:pPr>
            <a:r>
              <a:rPr lang="ja-JP" altLang="en-US" sz="2400">
                <a:solidFill>
                  <a:srgbClr val="464646"/>
                </a:solidFill>
                <a:latin typeface="+mn-ea"/>
                <a:ea typeface="+mn-ea"/>
              </a:rPr>
              <a:t>プロフィール</a:t>
            </a:r>
            <a:endParaRPr lang="en-US" altLang="ja-JP" sz="2400">
              <a:solidFill>
                <a:srgbClr val="464646"/>
              </a:solidFill>
              <a:latin typeface="+mn-ea"/>
              <a:ea typeface="+mn-ea"/>
            </a:endParaRPr>
          </a:p>
        </p:txBody>
      </p:sp>
      <p:sp>
        <p:nvSpPr>
          <p:cNvPr id="16" name="テキスト プレースホルダー 4">
            <a:extLst>
              <a:ext uri="{FF2B5EF4-FFF2-40B4-BE49-F238E27FC236}">
                <a16:creationId xmlns:a16="http://schemas.microsoft.com/office/drawing/2014/main" id="{3D22F1EC-B84C-D73F-32F2-8C985EFA5A40}"/>
              </a:ext>
            </a:extLst>
          </p:cNvPr>
          <p:cNvSpPr txBox="1">
            <a:spLocks/>
          </p:cNvSpPr>
          <p:nvPr userDrawn="1"/>
        </p:nvSpPr>
        <p:spPr>
          <a:xfrm>
            <a:off x="6252587" y="1029495"/>
            <a:ext cx="5465353" cy="526255"/>
          </a:xfrm>
          <a:prstGeom prst="rect">
            <a:avLst/>
          </a:prstGeom>
        </p:spPr>
        <p:txBody>
          <a:bodyPr vert="horz" lIns="121920" tIns="48000" rIns="121920" bIns="0" rtlCol="0">
            <a:noAutofit/>
          </a:bodyPr>
          <a:lstStyle>
            <a:lvl1pPr marL="203597" indent="-203597" algn="l" defTabSz="685800" rtl="0" eaLnBrk="1" latinLnBrk="0" hangingPunct="1">
              <a:lnSpc>
                <a:spcPct val="110000"/>
              </a:lnSpc>
              <a:spcBef>
                <a:spcPts val="1350"/>
              </a:spcBef>
              <a:spcAft>
                <a:spcPts val="225"/>
              </a:spcAft>
              <a:buClr>
                <a:schemeClr val="accent1"/>
              </a:buClr>
              <a:buSzPct val="100000"/>
              <a:buFont typeface="メイリオ" panose="020B0604030504040204" pitchFamily="50" charset="-128"/>
              <a:buChar char="▍"/>
              <a:defRPr kumimoji="1" sz="1800" b="1" kern="1200">
                <a:solidFill>
                  <a:schemeClr val="tx2"/>
                </a:solidFill>
                <a:latin typeface="+mj-ea"/>
                <a:ea typeface="+mj-ea"/>
                <a:cs typeface="メイリオ" panose="020B0604030504040204" pitchFamily="50" charset="-128"/>
              </a:defRPr>
            </a:lvl1pPr>
            <a:lvl2pPr marL="63104" indent="-63104" algn="l" defTabSz="685800" rtl="0" eaLnBrk="1" latinLnBrk="0" hangingPunct="1">
              <a:lnSpc>
                <a:spcPct val="110000"/>
              </a:lnSpc>
              <a:spcBef>
                <a:spcPts val="450"/>
              </a:spcBef>
              <a:spcAft>
                <a:spcPts val="0"/>
              </a:spcAft>
              <a:buClr>
                <a:schemeClr val="accent1"/>
              </a:buClr>
              <a:buSzPct val="130000"/>
              <a:buFont typeface="Meiryo UI" panose="020B0604030504040204" pitchFamily="50" charset="-128"/>
              <a:buChar char=" "/>
              <a:defRPr kumimoji="1" sz="1200" kern="1200">
                <a:solidFill>
                  <a:schemeClr val="tx2"/>
                </a:solidFill>
                <a:latin typeface="+mn-ea"/>
                <a:ea typeface="+mn-ea"/>
                <a:cs typeface="メイリオ" panose="020B0604030504040204" pitchFamily="50" charset="-128"/>
              </a:defRPr>
            </a:lvl2pPr>
            <a:lvl3pPr marL="269081" marR="0" indent="-205979" algn="l" defTabSz="685800" rtl="0" eaLnBrk="1" fontAlgn="auto" latinLnBrk="0" hangingPunct="1">
              <a:lnSpc>
                <a:spcPct val="110000"/>
              </a:lnSpc>
              <a:spcBef>
                <a:spcPts val="450"/>
              </a:spcBef>
              <a:spcAft>
                <a:spcPts val="0"/>
              </a:spcAft>
              <a:buClr>
                <a:schemeClr val="accent1"/>
              </a:buClr>
              <a:buSzPct val="100000"/>
              <a:buFont typeface="メイリオ" panose="020B0604030504040204" pitchFamily="50" charset="-128"/>
              <a:buChar char="•"/>
              <a:tabLst/>
              <a:defRPr kumimoji="1" sz="1200" kern="1200">
                <a:solidFill>
                  <a:schemeClr val="tx2"/>
                </a:solidFill>
                <a:latin typeface="+mn-ea"/>
                <a:ea typeface="+mn-ea"/>
                <a:cs typeface="Meiryo UI" pitchFamily="50" charset="-128"/>
              </a:defRPr>
            </a:lvl3pPr>
            <a:lvl4pPr marL="403622" indent="-133350" algn="l" defTabSz="685800" rtl="0" eaLnBrk="1" latinLnBrk="0" hangingPunct="1">
              <a:lnSpc>
                <a:spcPct val="110000"/>
              </a:lnSpc>
              <a:spcBef>
                <a:spcPts val="225"/>
              </a:spcBef>
              <a:buClr>
                <a:schemeClr val="accent1"/>
              </a:buClr>
              <a:buFont typeface="Arial" panose="020B0604020202020204" pitchFamily="34" charset="0"/>
              <a:buChar char="•"/>
              <a:defRPr kumimoji="1" sz="1050" kern="1200">
                <a:solidFill>
                  <a:schemeClr val="tx2"/>
                </a:solidFill>
                <a:latin typeface="+mn-ea"/>
                <a:ea typeface="+mn-ea"/>
                <a:cs typeface="Meiryo UI" pitchFamily="50" charset="-128"/>
              </a:defRPr>
            </a:lvl4pPr>
            <a:lvl5pPr marL="469106" indent="-135731" algn="l" defTabSz="685800" rtl="0" eaLnBrk="1" latinLnBrk="0" hangingPunct="1">
              <a:lnSpc>
                <a:spcPct val="110000"/>
              </a:lnSpc>
              <a:spcBef>
                <a:spcPts val="225"/>
              </a:spcBef>
              <a:buClr>
                <a:schemeClr val="accent6"/>
              </a:buClr>
              <a:buFont typeface="メイリオ" panose="020B0604030504040204" pitchFamily="50" charset="-128"/>
              <a:buChar char="-"/>
              <a:defRPr kumimoji="1" sz="1050" kern="1200">
                <a:solidFill>
                  <a:schemeClr val="accent6"/>
                </a:solidFill>
                <a:latin typeface="+mn-ea"/>
                <a:ea typeface="+mn-ea"/>
                <a:cs typeface="Meiryo UI" pitchFamily="50" charset="-128"/>
              </a:defRPr>
            </a:lvl5pPr>
            <a:lvl6pPr marL="860822" indent="0" algn="l" defTabSz="685800" rtl="0" eaLnBrk="1" latinLnBrk="0" hangingPunct="1">
              <a:spcBef>
                <a:spcPct val="20000"/>
              </a:spcBef>
              <a:buClr>
                <a:srgbClr val="004F44"/>
              </a:buClr>
              <a:buFont typeface="Arial" pitchFamily="34" charset="0"/>
              <a:buNone/>
              <a:defRPr kumimoji="1" sz="1050" b="0" kern="1200">
                <a:solidFill>
                  <a:schemeClr val="tx1"/>
                </a:solidFill>
                <a:latin typeface="+mn-ea"/>
                <a:ea typeface="+mn-ea"/>
                <a:cs typeface="Meiryo UI" pitchFamily="50" charset="-128"/>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271456" indent="-271456" defTabSz="914377">
              <a:lnSpc>
                <a:spcPct val="120000"/>
              </a:lnSpc>
              <a:spcBef>
                <a:spcPts val="600"/>
              </a:spcBef>
              <a:spcAft>
                <a:spcPts val="300"/>
              </a:spcAft>
              <a:buClr>
                <a:schemeClr val="bg1"/>
              </a:buClr>
              <a:defRPr/>
            </a:pPr>
            <a:r>
              <a:rPr lang="ja-JP" altLang="en-US" sz="2400">
                <a:solidFill>
                  <a:schemeClr val="bg1"/>
                </a:solidFill>
                <a:latin typeface="+mn-ea"/>
                <a:ea typeface="+mn-ea"/>
              </a:rPr>
              <a:t>主なプロジェクト実績</a:t>
            </a:r>
            <a:endParaRPr lang="en-US" altLang="ja-JP" sz="2400">
              <a:solidFill>
                <a:schemeClr val="bg1"/>
              </a:solidFill>
              <a:latin typeface="+mn-ea"/>
              <a:ea typeface="+mn-ea"/>
            </a:endParaRPr>
          </a:p>
        </p:txBody>
      </p:sp>
      <p:sp>
        <p:nvSpPr>
          <p:cNvPr id="22" name="テキスト プレースホルダー 11">
            <a:extLst>
              <a:ext uri="{FF2B5EF4-FFF2-40B4-BE49-F238E27FC236}">
                <a16:creationId xmlns:a16="http://schemas.microsoft.com/office/drawing/2014/main" id="{EDD1B264-7570-E0E5-327C-FE9D96DA698B}"/>
              </a:ext>
            </a:extLst>
          </p:cNvPr>
          <p:cNvSpPr>
            <a:spLocks noGrp="1"/>
          </p:cNvSpPr>
          <p:nvPr userDrawn="1">
            <p:ph type="body" sz="quarter" idx="12" hasCustomPrompt="1"/>
          </p:nvPr>
        </p:nvSpPr>
        <p:spPr>
          <a:xfrm>
            <a:off x="2133600" y="2056738"/>
            <a:ext cx="3130550" cy="680270"/>
          </a:xfrm>
          <a:prstGeom prst="rect">
            <a:avLst/>
          </a:prstGeom>
        </p:spPr>
        <p:txBody>
          <a:bodyPr anchor="ctr"/>
          <a:lstStyle>
            <a:lvl1pPr marL="0" indent="0">
              <a:lnSpc>
                <a:spcPct val="120000"/>
              </a:lnSpc>
              <a:spcBef>
                <a:spcPts val="600"/>
              </a:spcBef>
              <a:buNone/>
              <a:defRPr sz="1400" b="1"/>
            </a:lvl1pPr>
          </a:lstStyle>
          <a:p>
            <a:pPr lvl="0"/>
            <a:r>
              <a:rPr kumimoji="1" lang="ja-JP" altLang="en-US"/>
              <a:t>株式会社 電通コンサルティング</a:t>
            </a:r>
            <a:br>
              <a:rPr kumimoji="1" lang="en-US" altLang="ja-JP"/>
            </a:br>
            <a:r>
              <a:rPr kumimoji="1" lang="en-US" altLang="ja-JP"/>
              <a:t>[</a:t>
            </a:r>
            <a:r>
              <a:rPr kumimoji="1" lang="ja-JP" altLang="en-US"/>
              <a:t>所属グループ</a:t>
            </a:r>
            <a:r>
              <a:rPr kumimoji="1" lang="en-US" altLang="ja-JP"/>
              <a:t>]</a:t>
            </a:r>
            <a:r>
              <a:rPr kumimoji="1" lang="ja-JP" altLang="en-US"/>
              <a:t> </a:t>
            </a:r>
            <a:r>
              <a:rPr kumimoji="1" lang="en-US" altLang="ja-JP"/>
              <a:t>[</a:t>
            </a:r>
            <a:r>
              <a:rPr kumimoji="1" lang="ja-JP" altLang="en-US"/>
              <a:t>役職</a:t>
            </a:r>
            <a:r>
              <a:rPr kumimoji="1" lang="en-US" altLang="ja-JP"/>
              <a:t>]</a:t>
            </a:r>
            <a:endParaRPr kumimoji="1" lang="ja-JP" altLang="en-US"/>
          </a:p>
        </p:txBody>
      </p:sp>
      <p:sp>
        <p:nvSpPr>
          <p:cNvPr id="26" name="テキスト プレースホルダー 25">
            <a:extLst>
              <a:ext uri="{FF2B5EF4-FFF2-40B4-BE49-F238E27FC236}">
                <a16:creationId xmlns:a16="http://schemas.microsoft.com/office/drawing/2014/main" id="{2C24CECD-9DB4-7E14-442A-8996F42080D2}"/>
              </a:ext>
            </a:extLst>
          </p:cNvPr>
          <p:cNvSpPr>
            <a:spLocks noGrp="1"/>
          </p:cNvSpPr>
          <p:nvPr>
            <p:ph type="body" sz="quarter" idx="13" hasCustomPrompt="1"/>
          </p:nvPr>
        </p:nvSpPr>
        <p:spPr>
          <a:xfrm>
            <a:off x="568325" y="3466507"/>
            <a:ext cx="4695825" cy="2032000"/>
          </a:xfrm>
          <a:prstGeom prst="rect">
            <a:avLst/>
          </a:prstGeom>
        </p:spPr>
        <p:txBody>
          <a:bodyPr/>
          <a:lstStyle>
            <a:lvl1pPr marL="0" indent="0">
              <a:buNone/>
              <a:defRPr sz="1400"/>
            </a:lvl1pPr>
          </a:lstStyle>
          <a:p>
            <a:pPr lvl="0"/>
            <a:r>
              <a:rPr kumimoji="1" lang="ja-JP" altLang="en-US"/>
              <a:t>プロフィール文の入力</a:t>
            </a:r>
          </a:p>
        </p:txBody>
      </p:sp>
      <p:sp>
        <p:nvSpPr>
          <p:cNvPr id="28" name="テキスト プレースホルダー 25">
            <a:extLst>
              <a:ext uri="{FF2B5EF4-FFF2-40B4-BE49-F238E27FC236}">
                <a16:creationId xmlns:a16="http://schemas.microsoft.com/office/drawing/2014/main" id="{EB58FD05-13DA-0C51-1892-7FE66FB3FE54}"/>
              </a:ext>
            </a:extLst>
          </p:cNvPr>
          <p:cNvSpPr>
            <a:spLocks noGrp="1"/>
          </p:cNvSpPr>
          <p:nvPr>
            <p:ph type="body" sz="quarter" idx="14" hasCustomPrompt="1"/>
          </p:nvPr>
        </p:nvSpPr>
        <p:spPr>
          <a:xfrm>
            <a:off x="568325" y="5842000"/>
            <a:ext cx="4695825" cy="647700"/>
          </a:xfrm>
          <a:prstGeom prst="rect">
            <a:avLst/>
          </a:prstGeom>
        </p:spPr>
        <p:txBody>
          <a:bodyPr/>
          <a:lstStyle>
            <a:lvl1pPr marL="0" indent="0">
              <a:buNone/>
              <a:defRPr sz="1400">
                <a:solidFill>
                  <a:srgbClr val="001489"/>
                </a:solidFill>
              </a:defRPr>
            </a:lvl1pPr>
          </a:lstStyle>
          <a:p>
            <a:pPr lvl="0"/>
            <a:r>
              <a:rPr kumimoji="1" lang="en-US" altLang="ja-JP"/>
              <a:t>#</a:t>
            </a:r>
            <a:r>
              <a:rPr kumimoji="1" lang="ja-JP" altLang="en-US"/>
              <a:t>キーワードの入力</a:t>
            </a:r>
          </a:p>
        </p:txBody>
      </p:sp>
      <p:sp>
        <p:nvSpPr>
          <p:cNvPr id="30" name="図プレースホルダー 29">
            <a:extLst>
              <a:ext uri="{FF2B5EF4-FFF2-40B4-BE49-F238E27FC236}">
                <a16:creationId xmlns:a16="http://schemas.microsoft.com/office/drawing/2014/main" id="{E56D53BB-E5E4-C889-730D-B64C65E2706B}"/>
              </a:ext>
            </a:extLst>
          </p:cNvPr>
          <p:cNvSpPr>
            <a:spLocks noGrp="1"/>
          </p:cNvSpPr>
          <p:nvPr>
            <p:ph type="pic" sz="quarter" idx="15" hasCustomPrompt="1"/>
          </p:nvPr>
        </p:nvSpPr>
        <p:spPr>
          <a:xfrm>
            <a:off x="568298" y="1120672"/>
            <a:ext cx="1220771" cy="1627695"/>
          </a:xfrm>
          <a:prstGeom prst="rect">
            <a:avLst/>
          </a:prstGeom>
          <a:solidFill>
            <a:schemeClr val="bg1">
              <a:lumMod val="85000"/>
            </a:schemeClr>
          </a:solidFill>
          <a:ln w="3175">
            <a:solidFill>
              <a:schemeClr val="tx1">
                <a:lumMod val="50000"/>
                <a:lumOff val="50000"/>
              </a:schemeClr>
            </a:solidFill>
          </a:ln>
        </p:spPr>
        <p:txBody>
          <a:bodyPr anchor="ctr"/>
          <a:lstStyle>
            <a:lvl1pPr marL="0" indent="0" algn="ctr">
              <a:buNone/>
              <a:defRPr sz="2400"/>
            </a:lvl1pPr>
          </a:lstStyle>
          <a:p>
            <a:r>
              <a:rPr kumimoji="1" lang="ja-JP" altLang="en-US"/>
              <a:t>写真</a:t>
            </a:r>
          </a:p>
        </p:txBody>
      </p:sp>
      <p:sp>
        <p:nvSpPr>
          <p:cNvPr id="32" name="テキスト プレースホルダー 31">
            <a:extLst>
              <a:ext uri="{FF2B5EF4-FFF2-40B4-BE49-F238E27FC236}">
                <a16:creationId xmlns:a16="http://schemas.microsoft.com/office/drawing/2014/main" id="{410DE333-D3BE-E6C0-D929-D96502E7D7CC}"/>
              </a:ext>
            </a:extLst>
          </p:cNvPr>
          <p:cNvSpPr>
            <a:spLocks noGrp="1"/>
          </p:cNvSpPr>
          <p:nvPr>
            <p:ph type="body" sz="quarter" idx="16" hasCustomPrompt="1"/>
          </p:nvPr>
        </p:nvSpPr>
        <p:spPr>
          <a:xfrm>
            <a:off x="6253163" y="1666658"/>
            <a:ext cx="5495925" cy="4175342"/>
          </a:xfrm>
          <a:prstGeom prst="rect">
            <a:avLst/>
          </a:prstGeom>
        </p:spPr>
        <p:txBody>
          <a:bodyPr/>
          <a:lstStyle>
            <a:lvl1pPr marL="266700" indent="-177800">
              <a:lnSpc>
                <a:spcPct val="150000"/>
              </a:lnSpc>
              <a:spcBef>
                <a:spcPts val="600"/>
              </a:spcBef>
              <a:buFont typeface="Arial" panose="020B0604020202020204" pitchFamily="34" charset="0"/>
              <a:buChar char="•"/>
              <a:tabLst>
                <a:tab pos="1346200" algn="l"/>
              </a:tabLst>
              <a:defRPr sz="1400">
                <a:solidFill>
                  <a:schemeClr val="bg1"/>
                </a:solidFill>
              </a:defRPr>
            </a:lvl1pPr>
          </a:lstStyle>
          <a:p>
            <a:pPr lvl="0"/>
            <a:r>
              <a:rPr kumimoji="1" lang="ja-JP" altLang="en-US"/>
              <a:t>業界名</a:t>
            </a:r>
            <a:r>
              <a:rPr kumimoji="1" lang="en-US" altLang="ja-JP"/>
              <a:t>	| </a:t>
            </a:r>
            <a:r>
              <a:rPr kumimoji="1" lang="ja-JP" altLang="en-US"/>
              <a:t>ご支援内容</a:t>
            </a:r>
          </a:p>
        </p:txBody>
      </p:sp>
      <p:sp>
        <p:nvSpPr>
          <p:cNvPr id="5" name="テキスト ボックス 4">
            <a:extLst>
              <a:ext uri="{FF2B5EF4-FFF2-40B4-BE49-F238E27FC236}">
                <a16:creationId xmlns:a16="http://schemas.microsoft.com/office/drawing/2014/main" id="{56D60769-96F9-8216-0BC7-259DBF844FEF}"/>
              </a:ext>
            </a:extLst>
          </p:cNvPr>
          <p:cNvSpPr txBox="1"/>
          <p:nvPr userDrawn="1"/>
        </p:nvSpPr>
        <p:spPr>
          <a:xfrm>
            <a:off x="11210545" y="6543362"/>
            <a:ext cx="33695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FB080-50C9-4C1A-85FE-677962719958}" type="slidenum">
              <a:rPr kumimoji="1" lang="ja-JP" altLang="en-US" sz="1000" b="0" i="0" u="none" strike="noStrike" kern="1200" cap="none" spc="0" normalizeH="0" baseline="0" noProof="0" smtClean="0">
                <a:ln>
                  <a:noFill/>
                </a:ln>
                <a:solidFill>
                  <a:schemeClr val="bg1"/>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00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5727170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FCE70A3F-D3D8-8705-CDAE-15ED2926642B}"/>
              </a:ext>
            </a:extLst>
          </p:cNvPr>
          <p:cNvSpPr/>
          <p:nvPr userDrawn="1"/>
        </p:nvSpPr>
        <p:spPr>
          <a:xfrm>
            <a:off x="522181" y="188586"/>
            <a:ext cx="11146970" cy="53974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36000" rtlCol="0" anchor="ctr"/>
          <a:lstStyle/>
          <a:p>
            <a:pPr algn="l">
              <a:lnSpc>
                <a:spcPct val="150000"/>
              </a:lnSpc>
            </a:pPr>
            <a:r>
              <a:rPr kumimoji="1" lang="ja-JP" altLang="en-US" sz="1600" b="1" i="0">
                <a:solidFill>
                  <a:schemeClr val="tx1"/>
                </a:solidFill>
                <a:latin typeface="Yu Gothic" panose="020B0400000000000000" pitchFamily="34" charset="-128"/>
                <a:ea typeface="Yu Gothic" panose="020B0400000000000000" pitchFamily="34" charset="-128"/>
              </a:rPr>
              <a:t>余白</a:t>
            </a:r>
          </a:p>
        </p:txBody>
      </p:sp>
      <p:cxnSp>
        <p:nvCxnSpPr>
          <p:cNvPr id="9" name="直線コネクタ 8">
            <a:extLst>
              <a:ext uri="{FF2B5EF4-FFF2-40B4-BE49-F238E27FC236}">
                <a16:creationId xmlns:a16="http://schemas.microsoft.com/office/drawing/2014/main" id="{8ABA7DC9-AD93-38DD-9584-56D340491AFA}"/>
              </a:ext>
            </a:extLst>
          </p:cNvPr>
          <p:cNvCxnSpPr>
            <a:cxnSpLocks/>
          </p:cNvCxnSpPr>
          <p:nvPr userDrawn="1"/>
        </p:nvCxnSpPr>
        <p:spPr>
          <a:xfrm flipH="1">
            <a:off x="522226" y="728655"/>
            <a:ext cx="1114559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E9CCEDC6-07A4-8B32-AC5E-F0C9EA2593FC}"/>
              </a:ext>
            </a:extLst>
          </p:cNvPr>
          <p:cNvSpPr txBox="1"/>
          <p:nvPr userDrawn="1"/>
        </p:nvSpPr>
        <p:spPr>
          <a:xfrm>
            <a:off x="3926175" y="6483809"/>
            <a:ext cx="4339650" cy="342658"/>
          </a:xfrm>
          <a:prstGeom prst="rect">
            <a:avLst/>
          </a:prstGeom>
          <a:noFill/>
        </p:spPr>
        <p:txBody>
          <a:bodyPr wrap="none" rtlCol="0">
            <a:spAutoFit/>
          </a:bodyPr>
          <a:lstStyle/>
          <a:p>
            <a:pPr marL="0" indent="0" algn="ctr">
              <a:lnSpc>
                <a:spcPct val="150000"/>
              </a:lnSpc>
              <a:buFont typeface="Arial" panose="020B0604020202020204" pitchFamily="34" charset="0"/>
              <a:buNone/>
            </a:pPr>
            <a:r>
              <a:rPr kumimoji="1" lang="ja-JP" altLang="en-US" sz="1200">
                <a:latin typeface="Yu Gothic Medium" panose="020B0400000000000000" pitchFamily="34" charset="-128"/>
                <a:ea typeface="Yu Gothic Medium" panose="020B0400000000000000" pitchFamily="34" charset="-128"/>
              </a:rPr>
              <a:t>グレー部分は余白です。要素を置かないことを推奨します</a:t>
            </a:r>
          </a:p>
        </p:txBody>
      </p:sp>
      <p:grpSp>
        <p:nvGrpSpPr>
          <p:cNvPr id="11" name="グループ化 10">
            <a:extLst>
              <a:ext uri="{FF2B5EF4-FFF2-40B4-BE49-F238E27FC236}">
                <a16:creationId xmlns:a16="http://schemas.microsoft.com/office/drawing/2014/main" id="{AA061937-3AE3-6989-1434-18E7CA393C8A}"/>
              </a:ext>
            </a:extLst>
          </p:cNvPr>
          <p:cNvGrpSpPr/>
          <p:nvPr userDrawn="1"/>
        </p:nvGrpSpPr>
        <p:grpSpPr>
          <a:xfrm>
            <a:off x="0" y="0"/>
            <a:ext cx="12192000" cy="6858000"/>
            <a:chOff x="0" y="0"/>
            <a:chExt cx="12192000" cy="6858000"/>
          </a:xfrm>
        </p:grpSpPr>
        <p:sp>
          <p:nvSpPr>
            <p:cNvPr id="12" name="正方形/長方形 11">
              <a:extLst>
                <a:ext uri="{FF2B5EF4-FFF2-40B4-BE49-F238E27FC236}">
                  <a16:creationId xmlns:a16="http://schemas.microsoft.com/office/drawing/2014/main" id="{CDDD7F21-5CCB-4B97-3F92-A2463702392B}"/>
                </a:ext>
              </a:extLst>
            </p:cNvPr>
            <p:cNvSpPr>
              <a:spLocks noChangeAspect="1"/>
            </p:cNvSpPr>
            <p:nvPr userDrawn="1"/>
          </p:nvSpPr>
          <p:spPr>
            <a:xfrm>
              <a:off x="0" y="0"/>
              <a:ext cx="12192000" cy="188913"/>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D377658D-3A97-1E13-A10A-0707A13D818D}"/>
                </a:ext>
              </a:extLst>
            </p:cNvPr>
            <p:cNvSpPr>
              <a:spLocks noChangeAspect="1"/>
            </p:cNvSpPr>
            <p:nvPr userDrawn="1"/>
          </p:nvSpPr>
          <p:spPr>
            <a:xfrm>
              <a:off x="0" y="6489700"/>
              <a:ext cx="12192000" cy="368300"/>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E8D820C-60F8-1F2B-FA57-B98C868C1F9C}"/>
                </a:ext>
              </a:extLst>
            </p:cNvPr>
            <p:cNvSpPr>
              <a:spLocks/>
            </p:cNvSpPr>
            <p:nvPr userDrawn="1"/>
          </p:nvSpPr>
          <p:spPr>
            <a:xfrm>
              <a:off x="11676000" y="0"/>
              <a:ext cx="516000" cy="6858000"/>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4F8D320C-BDB4-6246-5B76-6E04D84D82BD}"/>
                </a:ext>
              </a:extLst>
            </p:cNvPr>
            <p:cNvSpPr>
              <a:spLocks/>
            </p:cNvSpPr>
            <p:nvPr userDrawn="1"/>
          </p:nvSpPr>
          <p:spPr>
            <a:xfrm>
              <a:off x="0" y="0"/>
              <a:ext cx="516000" cy="6858000"/>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13277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橙青_縦二分割">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954996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タイトル 1">
            <a:extLst>
              <a:ext uri="{FF2B5EF4-FFF2-40B4-BE49-F238E27FC236}">
                <a16:creationId xmlns:a16="http://schemas.microsoft.com/office/drawing/2014/main" id="{2FA5B04E-17FE-0F4A-9A61-B9F70CE2AA8C}"/>
              </a:ext>
            </a:extLst>
          </p:cNvPr>
          <p:cNvSpPr>
            <a:spLocks noGrp="1"/>
          </p:cNvSpPr>
          <p:nvPr>
            <p:ph type="title"/>
          </p:nvPr>
        </p:nvSpPr>
        <p:spPr>
          <a:xfrm>
            <a:off x="458373" y="515094"/>
            <a:ext cx="4105389" cy="242787"/>
          </a:xfrm>
          <a:prstGeom prst="rect">
            <a:avLst/>
          </a:prstGeom>
        </p:spPr>
        <p:txBody>
          <a:bodyPr vert="horz" lIns="0" tIns="0" rIns="0" bIns="0"/>
          <a:lstStyle>
            <a:lvl1pPr>
              <a:defRPr spc="120" baseline="0">
                <a:solidFill>
                  <a:schemeClr val="tx1"/>
                </a:solidFill>
                <a:latin typeface="Yu Gothic UI" panose="020B0500000000000000" pitchFamily="34" charset="-128"/>
                <a:ea typeface="Yu Gothic UI" panose="020B0500000000000000" pitchFamily="34" charset="-128"/>
              </a:defRPr>
            </a:lvl1pPr>
          </a:lstStyle>
          <a:p>
            <a:r>
              <a:rPr kumimoji="1" lang="ja-JP" altLang="en-US"/>
              <a:t>マスター タイトルの書式設定</a:t>
            </a:r>
          </a:p>
        </p:txBody>
      </p:sp>
      <p:sp>
        <p:nvSpPr>
          <p:cNvPr id="16" name="テキスト プレースホルダー 3">
            <a:extLst>
              <a:ext uri="{FF2B5EF4-FFF2-40B4-BE49-F238E27FC236}">
                <a16:creationId xmlns:a16="http://schemas.microsoft.com/office/drawing/2014/main" id="{331AE492-9E44-3A43-BEAA-7F2B1585DC2C}"/>
              </a:ext>
            </a:extLst>
          </p:cNvPr>
          <p:cNvSpPr>
            <a:spLocks noGrp="1"/>
          </p:cNvSpPr>
          <p:nvPr>
            <p:ph type="body" sz="half" idx="10"/>
          </p:nvPr>
        </p:nvSpPr>
        <p:spPr>
          <a:xfrm>
            <a:off x="452452" y="932621"/>
            <a:ext cx="11179254" cy="617883"/>
          </a:xfrm>
          <a:prstGeom prst="rect">
            <a:avLst/>
          </a:prstGeom>
        </p:spPr>
        <p:txBody>
          <a:bodyPr lIns="0" tIns="0" rIns="0" bIns="0"/>
          <a:lstStyle>
            <a:lvl1pPr marL="0" indent="0">
              <a:lnSpc>
                <a:spcPct val="130000"/>
              </a:lnSpc>
              <a:spcBef>
                <a:spcPts val="0"/>
              </a:spcBef>
              <a:buNone/>
              <a:defRPr sz="1100" spc="110" baseline="0">
                <a:solidFill>
                  <a:schemeClr val="tx1"/>
                </a:solidFill>
                <a:latin typeface="Yu Gothic UI" panose="020B0500000000000000" pitchFamily="34" charset="-128"/>
                <a:ea typeface="Yu Gothic UI" panose="020B0500000000000000" pitchFamily="34"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7" name="図 6">
            <a:extLst>
              <a:ext uri="{FF2B5EF4-FFF2-40B4-BE49-F238E27FC236}">
                <a16:creationId xmlns:a16="http://schemas.microsoft.com/office/drawing/2014/main" id="{0AD2DD9F-8E20-D549-8231-AA67D3DD319F}"/>
              </a:ext>
            </a:extLst>
          </p:cNvPr>
          <p:cNvPicPr>
            <a:picLocks noChangeAspect="1"/>
          </p:cNvPicPr>
          <p:nvPr userDrawn="1"/>
        </p:nvPicPr>
        <p:blipFill>
          <a:blip r:embed="rId5" cstate="screen">
            <a:alphaModFix amt="45000"/>
            <a:extLst>
              <a:ext uri="{28A0092B-C50C-407E-A947-70E740481C1C}">
                <a14:useLocalDpi xmlns:a14="http://schemas.microsoft.com/office/drawing/2010/main"/>
              </a:ext>
            </a:extLst>
          </a:blip>
          <a:stretch>
            <a:fillRect/>
          </a:stretch>
        </p:blipFill>
        <p:spPr>
          <a:xfrm>
            <a:off x="8727140" y="167966"/>
            <a:ext cx="3308341" cy="217375"/>
          </a:xfrm>
          <a:prstGeom prst="rect">
            <a:avLst/>
          </a:prstGeom>
        </p:spPr>
      </p:pic>
      <p:sp>
        <p:nvSpPr>
          <p:cNvPr id="4" name="正方形/長方形 3">
            <a:extLst>
              <a:ext uri="{FF2B5EF4-FFF2-40B4-BE49-F238E27FC236}">
                <a16:creationId xmlns:a16="http://schemas.microsoft.com/office/drawing/2014/main" id="{EDD07649-6630-82E9-3E48-3D5774BDF062}"/>
              </a:ext>
            </a:extLst>
          </p:cNvPr>
          <p:cNvSpPr/>
          <p:nvPr userDrawn="1"/>
        </p:nvSpPr>
        <p:spPr>
          <a:xfrm rot="10800000">
            <a:off x="0" y="3414883"/>
            <a:ext cx="12192000" cy="3443117"/>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9" name="正方形/長方形 8">
            <a:extLst>
              <a:ext uri="{FF2B5EF4-FFF2-40B4-BE49-F238E27FC236}">
                <a16:creationId xmlns:a16="http://schemas.microsoft.com/office/drawing/2014/main" id="{4C78D958-459C-49F7-666E-B052274BEF5D}"/>
              </a:ext>
            </a:extLst>
          </p:cNvPr>
          <p:cNvSpPr/>
          <p:nvPr userDrawn="1"/>
        </p:nvSpPr>
        <p:spPr>
          <a:xfrm rot="10800000">
            <a:off x="1" y="-2"/>
            <a:ext cx="12191999" cy="3414884"/>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2055198514"/>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橙青_横二分割">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1274019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タイトル 1">
            <a:extLst>
              <a:ext uri="{FF2B5EF4-FFF2-40B4-BE49-F238E27FC236}">
                <a16:creationId xmlns:a16="http://schemas.microsoft.com/office/drawing/2014/main" id="{2FA5B04E-17FE-0F4A-9A61-B9F70CE2AA8C}"/>
              </a:ext>
            </a:extLst>
          </p:cNvPr>
          <p:cNvSpPr>
            <a:spLocks noGrp="1"/>
          </p:cNvSpPr>
          <p:nvPr>
            <p:ph type="title"/>
          </p:nvPr>
        </p:nvSpPr>
        <p:spPr>
          <a:xfrm>
            <a:off x="458373" y="515094"/>
            <a:ext cx="4105389" cy="242787"/>
          </a:xfrm>
          <a:prstGeom prst="rect">
            <a:avLst/>
          </a:prstGeom>
        </p:spPr>
        <p:txBody>
          <a:bodyPr vert="horz" lIns="0" tIns="0" rIns="0" bIns="0"/>
          <a:lstStyle>
            <a:lvl1pPr>
              <a:defRPr spc="120" baseline="0">
                <a:solidFill>
                  <a:schemeClr val="tx1"/>
                </a:solidFill>
                <a:latin typeface="Yu Gothic UI" panose="020B0500000000000000" pitchFamily="34" charset="-128"/>
                <a:ea typeface="Yu Gothic UI" panose="020B0500000000000000" pitchFamily="34" charset="-128"/>
              </a:defRPr>
            </a:lvl1pPr>
          </a:lstStyle>
          <a:p>
            <a:r>
              <a:rPr kumimoji="1" lang="ja-JP" altLang="en-US"/>
              <a:t>マスター タイトルの書式設定</a:t>
            </a:r>
          </a:p>
        </p:txBody>
      </p:sp>
      <p:sp>
        <p:nvSpPr>
          <p:cNvPr id="16" name="テキスト プレースホルダー 3">
            <a:extLst>
              <a:ext uri="{FF2B5EF4-FFF2-40B4-BE49-F238E27FC236}">
                <a16:creationId xmlns:a16="http://schemas.microsoft.com/office/drawing/2014/main" id="{331AE492-9E44-3A43-BEAA-7F2B1585DC2C}"/>
              </a:ext>
            </a:extLst>
          </p:cNvPr>
          <p:cNvSpPr>
            <a:spLocks noGrp="1"/>
          </p:cNvSpPr>
          <p:nvPr>
            <p:ph type="body" sz="half" idx="10"/>
          </p:nvPr>
        </p:nvSpPr>
        <p:spPr>
          <a:xfrm>
            <a:off x="452452" y="932621"/>
            <a:ext cx="11179254" cy="617883"/>
          </a:xfrm>
          <a:prstGeom prst="rect">
            <a:avLst/>
          </a:prstGeom>
        </p:spPr>
        <p:txBody>
          <a:bodyPr lIns="0" tIns="0" rIns="0" bIns="0"/>
          <a:lstStyle>
            <a:lvl1pPr marL="0" indent="0">
              <a:lnSpc>
                <a:spcPct val="130000"/>
              </a:lnSpc>
              <a:spcBef>
                <a:spcPts val="0"/>
              </a:spcBef>
              <a:buNone/>
              <a:defRPr sz="1100" spc="110" baseline="0">
                <a:solidFill>
                  <a:schemeClr val="tx1"/>
                </a:solidFill>
                <a:latin typeface="Yu Gothic UI" panose="020B0500000000000000" pitchFamily="34" charset="-128"/>
                <a:ea typeface="Yu Gothic UI" panose="020B0500000000000000" pitchFamily="34"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7" name="図 6">
            <a:extLst>
              <a:ext uri="{FF2B5EF4-FFF2-40B4-BE49-F238E27FC236}">
                <a16:creationId xmlns:a16="http://schemas.microsoft.com/office/drawing/2014/main" id="{0AD2DD9F-8E20-D549-8231-AA67D3DD319F}"/>
              </a:ext>
            </a:extLst>
          </p:cNvPr>
          <p:cNvPicPr>
            <a:picLocks noChangeAspect="1"/>
          </p:cNvPicPr>
          <p:nvPr userDrawn="1"/>
        </p:nvPicPr>
        <p:blipFill>
          <a:blip r:embed="rId5" cstate="screen">
            <a:alphaModFix amt="45000"/>
            <a:extLst>
              <a:ext uri="{28A0092B-C50C-407E-A947-70E740481C1C}">
                <a14:useLocalDpi xmlns:a14="http://schemas.microsoft.com/office/drawing/2010/main"/>
              </a:ext>
            </a:extLst>
          </a:blip>
          <a:stretch>
            <a:fillRect/>
          </a:stretch>
        </p:blipFill>
        <p:spPr>
          <a:xfrm>
            <a:off x="8727140" y="167966"/>
            <a:ext cx="3308341" cy="217375"/>
          </a:xfrm>
          <a:prstGeom prst="rect">
            <a:avLst/>
          </a:prstGeom>
        </p:spPr>
      </p:pic>
      <p:sp>
        <p:nvSpPr>
          <p:cNvPr id="2" name="正方形/長方形 1">
            <a:extLst>
              <a:ext uri="{FF2B5EF4-FFF2-40B4-BE49-F238E27FC236}">
                <a16:creationId xmlns:a16="http://schemas.microsoft.com/office/drawing/2014/main" id="{339C479E-3D99-CD42-83A1-9E98635DDFA0}"/>
              </a:ext>
            </a:extLst>
          </p:cNvPr>
          <p:cNvSpPr/>
          <p:nvPr userDrawn="1"/>
        </p:nvSpPr>
        <p:spPr>
          <a:xfrm>
            <a:off x="0" y="0"/>
            <a:ext cx="6095992" cy="6858000"/>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3" name="正方形/長方形 2">
            <a:extLst>
              <a:ext uri="{FF2B5EF4-FFF2-40B4-BE49-F238E27FC236}">
                <a16:creationId xmlns:a16="http://schemas.microsoft.com/office/drawing/2014/main" id="{B6B37E10-3133-1C8E-DE2E-7E9920A7DF64}"/>
              </a:ext>
            </a:extLst>
          </p:cNvPr>
          <p:cNvSpPr/>
          <p:nvPr userDrawn="1"/>
        </p:nvSpPr>
        <p:spPr>
          <a:xfrm>
            <a:off x="6096008" y="0"/>
            <a:ext cx="6095992" cy="686697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2021705814"/>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3276CEA-D53C-5F6D-9754-EF533B5602E8}"/>
              </a:ext>
            </a:extLst>
          </p:cNvPr>
          <p:cNvSpPr/>
          <p:nvPr userDrawn="1"/>
        </p:nvSpPr>
        <p:spPr>
          <a:xfrm>
            <a:off x="11075082" y="6299540"/>
            <a:ext cx="1116918" cy="558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17363925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1465212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図 1">
            <a:extLst>
              <a:ext uri="{FF2B5EF4-FFF2-40B4-BE49-F238E27FC236}">
                <a16:creationId xmlns:a16="http://schemas.microsoft.com/office/drawing/2014/main" id="{F8D3B103-BD2A-5E8C-29B7-8B05C4E00737}"/>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4" name="AutoShape 4">
            <a:extLst>
              <a:ext uri="{FF2B5EF4-FFF2-40B4-BE49-F238E27FC236}">
                <a16:creationId xmlns:a16="http://schemas.microsoft.com/office/drawing/2014/main" id="{C5334257-1562-1C0E-208E-4BEDC38DA243}"/>
              </a:ext>
            </a:extLst>
          </p:cNvPr>
          <p:cNvSpPr/>
          <p:nvPr userDrawn="1"/>
        </p:nvSpPr>
        <p:spPr>
          <a:xfrm>
            <a:off x="2133927" y="5027783"/>
            <a:ext cx="7924146" cy="1222035"/>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alpha val="25098"/>
            </a:srgbClr>
          </a:solidFill>
          <a:ln>
            <a:noFill/>
            <a:prstDash val="solid"/>
          </a:ln>
        </p:spPr>
        <p:txBody>
          <a:bodyPr vert="horz" wrap="square" lIns="53990" tIns="17992" rIns="53990" bIns="17992" anchor="ctr" anchorCtr="0" compatLnSpc="1"/>
          <a:lstStyle/>
          <a:p>
            <a:pPr marL="0" marR="0" lvl="0" indent="0" algn="l" defTabSz="609463" rtl="0" fontAlgn="auto" hangingPunct="1">
              <a:lnSpc>
                <a:spcPct val="120000"/>
              </a:lnSpc>
              <a:spcBef>
                <a:spcPts val="600"/>
              </a:spcBef>
              <a:spcAft>
                <a:spcPts val="0"/>
              </a:spcAft>
              <a:buNone/>
              <a:tabLst>
                <a:tab pos="57137" algn="l"/>
              </a:tabLst>
              <a:defRPr sz="1800" b="0" i="0" u="none" strike="noStrike" kern="0" cap="none" spc="0" baseline="0">
                <a:solidFill>
                  <a:srgbClr val="000000"/>
                </a:solidFill>
                <a:uFillTx/>
              </a:defRPr>
            </a:pPr>
            <a:r>
              <a:rPr lang="ja-JP" altLang="en-US" sz="1000" b="0" i="0" u="none" strike="noStrike" kern="0" cap="none" spc="0" baseline="0">
                <a:solidFill>
                  <a:schemeClr val="bg1"/>
                </a:solidFill>
                <a:uFillTx/>
                <a:latin typeface="+mn-ea"/>
                <a:ea typeface="+mn-ea"/>
                <a:cs typeface="メイリオ" panose="020B0604030504040204" pitchFamily="50" charset="-128"/>
              </a:rPr>
              <a:t>この資料には、弊社に帰属する企業秘密および極秘情報が含まれています。本資料は、貴社社内関係者のみによって使用されるものとし、</a:t>
            </a:r>
            <a:br>
              <a:rPr lang="en-US" altLang="ja-JP" sz="1000" b="0" i="0" u="none" strike="noStrike" kern="0" cap="none" spc="0" baseline="0">
                <a:solidFill>
                  <a:schemeClr val="bg1"/>
                </a:solidFill>
                <a:uFillTx/>
                <a:latin typeface="+mn-ea"/>
                <a:ea typeface="+mn-ea"/>
                <a:cs typeface="メイリオ" panose="020B0604030504040204" pitchFamily="50" charset="-128"/>
              </a:rPr>
            </a:br>
            <a:r>
              <a:rPr lang="ja-JP" altLang="en-US" sz="1000" b="0" i="0" u="none" strike="noStrike" kern="0" cap="none" spc="0" baseline="0">
                <a:solidFill>
                  <a:schemeClr val="bg1"/>
                </a:solidFill>
                <a:uFillTx/>
                <a:latin typeface="+mn-ea"/>
                <a:ea typeface="+mn-ea"/>
                <a:cs typeface="メイリオ" panose="020B0604030504040204" pitchFamily="50" charset="-128"/>
              </a:rPr>
              <a:t>本資料のいかなる部分についても、株式会社電通九州および株式会社電通コンサルティングの書面による承諾を得ずに、</a:t>
            </a:r>
            <a:br>
              <a:rPr lang="en-US" altLang="ja-JP" sz="1000" b="0" i="0" u="none" strike="noStrike" kern="0" cap="none" spc="0" baseline="0">
                <a:solidFill>
                  <a:schemeClr val="bg1"/>
                </a:solidFill>
                <a:uFillTx/>
                <a:latin typeface="+mn-ea"/>
                <a:ea typeface="+mn-ea"/>
                <a:cs typeface="メイリオ" panose="020B0604030504040204" pitchFamily="50" charset="-128"/>
              </a:rPr>
            </a:br>
            <a:r>
              <a:rPr lang="ja-JP" altLang="en-US" sz="1000" b="0" i="0" u="none" strike="noStrike" kern="0" cap="none" spc="0" baseline="0">
                <a:solidFill>
                  <a:schemeClr val="bg1"/>
                </a:solidFill>
                <a:uFillTx/>
                <a:latin typeface="+mn-ea"/>
                <a:ea typeface="+mn-ea"/>
                <a:cs typeface="メイリオ" panose="020B0604030504040204" pitchFamily="50" charset="-128"/>
              </a:rPr>
              <a:t>回覧・引用・複製、あるいは貴社外部に配布してはならないものとします。</a:t>
            </a:r>
          </a:p>
        </p:txBody>
      </p:sp>
    </p:spTree>
    <p:extLst>
      <p:ext uri="{BB962C8B-B14F-4D97-AF65-F5344CB8AC3E}">
        <p14:creationId xmlns:p14="http://schemas.microsoft.com/office/powerpoint/2010/main" val="1531559708"/>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1_表紙_白1">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7719FB67-BBD0-0724-832D-A1B2ABE16850}"/>
              </a:ext>
            </a:extLst>
          </p:cNvPr>
          <p:cNvSpPr>
            <a:spLocks noGrp="1"/>
          </p:cNvSpPr>
          <p:nvPr>
            <p:ph type="body" sz="quarter" idx="14" hasCustomPrompt="1"/>
          </p:nvPr>
        </p:nvSpPr>
        <p:spPr>
          <a:xfrm>
            <a:off x="874712" y="1004247"/>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クライアント名</a:t>
            </a:r>
            <a:r>
              <a:rPr kumimoji="1" lang="en-US" altLang="ja-JP"/>
              <a:t>] </a:t>
            </a:r>
            <a:r>
              <a:rPr kumimoji="1" lang="ja-JP" altLang="en-US"/>
              <a:t>御中</a:t>
            </a:r>
            <a:endParaRPr kumimoji="1" lang="en-US" altLang="ja-JP"/>
          </a:p>
        </p:txBody>
      </p:sp>
      <p:sp>
        <p:nvSpPr>
          <p:cNvPr id="8" name="テキスト プレースホルダー 7">
            <a:extLst>
              <a:ext uri="{FF2B5EF4-FFF2-40B4-BE49-F238E27FC236}">
                <a16:creationId xmlns:a16="http://schemas.microsoft.com/office/drawing/2014/main" id="{82CD2F74-6652-B649-7BEC-53E125848530}"/>
              </a:ext>
            </a:extLst>
          </p:cNvPr>
          <p:cNvSpPr>
            <a:spLocks noGrp="1"/>
          </p:cNvSpPr>
          <p:nvPr>
            <p:ph type="body" sz="quarter" idx="15" hasCustomPrompt="1"/>
          </p:nvPr>
        </p:nvSpPr>
        <p:spPr>
          <a:xfrm>
            <a:off x="874710" y="2701925"/>
            <a:ext cx="10378728" cy="720725"/>
          </a:xfrm>
          <a:prstGeom prst="rect">
            <a:avLst/>
          </a:prstGeom>
        </p:spPr>
        <p:txBody>
          <a:bodyPr anchor="b"/>
          <a:lstStyle>
            <a:lvl1pPr marL="0" indent="0">
              <a:buNone/>
              <a:defRPr sz="4000" b="1"/>
            </a:lvl1pPr>
          </a:lstStyle>
          <a:p>
            <a:pPr lvl="0"/>
            <a:r>
              <a:rPr kumimoji="1" lang="en-US" altLang="ja-JP"/>
              <a:t>[</a:t>
            </a:r>
            <a:r>
              <a:rPr kumimoji="1" lang="ja-JP" altLang="en-US"/>
              <a:t>プレゼンタイトル</a:t>
            </a:r>
            <a:r>
              <a:rPr kumimoji="1" lang="en-US" altLang="ja-JP"/>
              <a:t>]</a:t>
            </a:r>
            <a:endParaRPr kumimoji="1" lang="ja-JP" altLang="en-US"/>
          </a:p>
        </p:txBody>
      </p:sp>
      <p:sp>
        <p:nvSpPr>
          <p:cNvPr id="10" name="テキスト プレースホルダー 4">
            <a:extLst>
              <a:ext uri="{FF2B5EF4-FFF2-40B4-BE49-F238E27FC236}">
                <a16:creationId xmlns:a16="http://schemas.microsoft.com/office/drawing/2014/main" id="{72882FEE-3300-47D4-3933-9B0FC7252B2F}"/>
              </a:ext>
            </a:extLst>
          </p:cNvPr>
          <p:cNvSpPr>
            <a:spLocks noGrp="1"/>
          </p:cNvSpPr>
          <p:nvPr>
            <p:ph type="body" sz="quarter" idx="17" hasCustomPrompt="1"/>
          </p:nvPr>
        </p:nvSpPr>
        <p:spPr>
          <a:xfrm>
            <a:off x="874712" y="342900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20XX.XX.XX</a:t>
            </a:r>
          </a:p>
        </p:txBody>
      </p:sp>
      <p:sp>
        <p:nvSpPr>
          <p:cNvPr id="13" name="AutoShape 6">
            <a:extLst>
              <a:ext uri="{FF2B5EF4-FFF2-40B4-BE49-F238E27FC236}">
                <a16:creationId xmlns:a16="http://schemas.microsoft.com/office/drawing/2014/main" id="{5B9E5A99-BD23-D2CE-A52C-8A92452C392C}"/>
              </a:ext>
            </a:extLst>
          </p:cNvPr>
          <p:cNvSpPr/>
          <p:nvPr userDrawn="1"/>
        </p:nvSpPr>
        <p:spPr>
          <a:xfrm>
            <a:off x="7996463" y="5703190"/>
            <a:ext cx="3900632" cy="15625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a:noFill/>
            <a:prstDash val="solid"/>
          </a:ln>
        </p:spPr>
        <p:txBody>
          <a:bodyPr vert="horz" wrap="square" lIns="17992" tIns="17992" rIns="17992" bIns="17992" anchor="ctr" anchorCtr="1" compatLnSpc="1"/>
          <a:lstStyle/>
          <a:p>
            <a:pPr marL="0" marR="0" lvl="0" indent="0" algn="ctr" defTabSz="609463" rtl="0" fontAlgn="auto" hangingPunct="1">
              <a:lnSpc>
                <a:spcPct val="110000"/>
              </a:lnSpc>
              <a:spcBef>
                <a:spcPts val="200"/>
              </a:spcBef>
              <a:spcAft>
                <a:spcPts val="0"/>
              </a:spcAft>
              <a:buNone/>
              <a:tabLst>
                <a:tab pos="57137" algn="l"/>
              </a:tabLst>
              <a:defRPr sz="1800" b="0" i="0" u="none" strike="noStrike" kern="0" cap="none" spc="0" baseline="0">
                <a:solidFill>
                  <a:srgbClr val="000000"/>
                </a:solidFill>
                <a:uFillTx/>
              </a:defRPr>
            </a:pPr>
            <a:endParaRPr lang="en-US" altLang="ja-JP" sz="800" b="0" i="0" u="none" strike="noStrike" kern="0" cap="none" spc="0" baseline="0">
              <a:solidFill>
                <a:schemeClr val="tx1"/>
              </a:solidFill>
              <a:uFillTx/>
              <a:latin typeface="+mn-ea"/>
              <a:ea typeface="+mn-ea"/>
            </a:endParaRPr>
          </a:p>
        </p:txBody>
      </p:sp>
      <p:pic>
        <p:nvPicPr>
          <p:cNvPr id="14" name="Picture 28" descr="ロゴ規定">
            <a:extLst>
              <a:ext uri="{FF2B5EF4-FFF2-40B4-BE49-F238E27FC236}">
                <a16:creationId xmlns:a16="http://schemas.microsoft.com/office/drawing/2014/main" id="{AE00D6E5-2E99-929A-B8C7-7DB6F91CBE37}"/>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748850" y="4095046"/>
            <a:ext cx="3302334" cy="42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a:extLst>
              <a:ext uri="{FF2B5EF4-FFF2-40B4-BE49-F238E27FC236}">
                <a16:creationId xmlns:a16="http://schemas.microsoft.com/office/drawing/2014/main" id="{EAB4C840-03D3-CEAC-13B2-F744BFFAA942}"/>
              </a:ext>
            </a:extLst>
          </p:cNvPr>
          <p:cNvSpPr/>
          <p:nvPr userDrawn="1"/>
        </p:nvSpPr>
        <p:spPr>
          <a:xfrm>
            <a:off x="10893020" y="6407748"/>
            <a:ext cx="908263" cy="38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nvGrpSpPr>
          <p:cNvPr id="11" name="グループ化 10">
            <a:extLst>
              <a:ext uri="{FF2B5EF4-FFF2-40B4-BE49-F238E27FC236}">
                <a16:creationId xmlns:a16="http://schemas.microsoft.com/office/drawing/2014/main" id="{ABD226F4-2D96-9381-9C39-E601DFF7DCA1}"/>
              </a:ext>
            </a:extLst>
          </p:cNvPr>
          <p:cNvGrpSpPr/>
          <p:nvPr userDrawn="1"/>
        </p:nvGrpSpPr>
        <p:grpSpPr>
          <a:xfrm>
            <a:off x="876000" y="6205358"/>
            <a:ext cx="10440000" cy="330645"/>
            <a:chOff x="874711" y="6205358"/>
            <a:chExt cx="10841038" cy="330645"/>
          </a:xfrm>
        </p:grpSpPr>
        <p:sp>
          <p:nvSpPr>
            <p:cNvPr id="12" name="AutoShape 4">
              <a:extLst>
                <a:ext uri="{FF2B5EF4-FFF2-40B4-BE49-F238E27FC236}">
                  <a16:creationId xmlns:a16="http://schemas.microsoft.com/office/drawing/2014/main" id="{F6D54DAE-69EE-20D5-8FAD-3310194AF284}"/>
                </a:ext>
              </a:extLst>
            </p:cNvPr>
            <p:cNvSpPr/>
            <p:nvPr userDrawn="1"/>
          </p:nvSpPr>
          <p:spPr>
            <a:xfrm>
              <a:off x="874711" y="6243458"/>
              <a:ext cx="10841038" cy="292545"/>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a:noFill/>
              <a:prstDash val="solid"/>
            </a:ln>
          </p:spPr>
          <p:txBody>
            <a:bodyPr vert="horz" wrap="square" lIns="53990" tIns="17992" rIns="53990" bIns="17992" anchor="ctr" anchorCtr="0" compatLnSpc="1"/>
            <a:lstStyle/>
            <a:p>
              <a:pPr marL="0" marR="0" lvl="0" indent="0" algn="l" defTabSz="609463" rtl="0" fontAlgn="auto" hangingPunct="1">
                <a:lnSpc>
                  <a:spcPct val="110000"/>
                </a:lnSpc>
                <a:spcBef>
                  <a:spcPts val="0"/>
                </a:spcBef>
                <a:spcAft>
                  <a:spcPts val="0"/>
                </a:spcAft>
                <a:buNone/>
                <a:tabLst>
                  <a:tab pos="57137" algn="l"/>
                </a:tabLst>
                <a:defRPr sz="1800" b="0" i="0" u="none" strike="noStrike" kern="0" cap="none" spc="0" baseline="0">
                  <a:solidFill>
                    <a:srgbClr val="000000"/>
                  </a:solidFill>
                  <a:uFillTx/>
                </a:defRPr>
              </a:pPr>
              <a:r>
                <a:rPr lang="en-US" altLang="ja-JP" sz="800" b="0" i="0" u="none" strike="noStrike" kern="0" cap="none" spc="0" baseline="0">
                  <a:solidFill>
                    <a:schemeClr val="tx1">
                      <a:lumMod val="50000"/>
                      <a:lumOff val="50000"/>
                    </a:schemeClr>
                  </a:solidFill>
                  <a:uFillTx/>
                  <a:latin typeface="+mn-ea"/>
                  <a:ea typeface="+mn-ea"/>
                  <a:cs typeface="メイリオ" panose="020B0604030504040204" pitchFamily="50" charset="-128"/>
                </a:rPr>
                <a:t>©DENTSU KYUSHU INC&amp;©DENTSU CONSULTING INC. All Rights reserved. | </a:t>
              </a:r>
              <a:r>
                <a:rPr lang="ja-JP" altLang="en-US" sz="800" b="0" i="0" u="none" strike="noStrike" kern="0" cap="none" spc="0" baseline="0">
                  <a:solidFill>
                    <a:schemeClr val="tx1">
                      <a:lumMod val="50000"/>
                      <a:lumOff val="50000"/>
                    </a:schemeClr>
                  </a:solidFill>
                  <a:uFillTx/>
                  <a:latin typeface="+mn-ea"/>
                  <a:ea typeface="+mn-ea"/>
                  <a:cs typeface="メイリオ" panose="020B0604030504040204" pitchFamily="50" charset="-128"/>
                </a:rPr>
                <a:t>この資料には、弊社に帰属する企業秘密および極秘情報が含まれています。本資料は貴社社内関係者のみによって使用されるものとし、本資料のいかなる部分についても、株式会社電通九州、株式会社電通コンサルティングの書面による承諾を得ずに、回覧・引用・複製、あるいは貴社外部に配布してはならないものとします。</a:t>
              </a:r>
            </a:p>
          </p:txBody>
        </p:sp>
        <p:cxnSp>
          <p:nvCxnSpPr>
            <p:cNvPr id="4" name="直線コネクタ 3">
              <a:extLst>
                <a:ext uri="{FF2B5EF4-FFF2-40B4-BE49-F238E27FC236}">
                  <a16:creationId xmlns:a16="http://schemas.microsoft.com/office/drawing/2014/main" id="{842B7042-5747-7FD4-E2E2-6A6E427BD764}"/>
                </a:ext>
              </a:extLst>
            </p:cNvPr>
            <p:cNvCxnSpPr>
              <a:cxnSpLocks/>
            </p:cNvCxnSpPr>
            <p:nvPr userDrawn="1"/>
          </p:nvCxnSpPr>
          <p:spPr>
            <a:xfrm>
              <a:off x="874711" y="6205358"/>
              <a:ext cx="1084103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9" name="図 8" descr="図形&#10;&#10;中程度の精度で自動的に生成された説明">
            <a:extLst>
              <a:ext uri="{FF2B5EF4-FFF2-40B4-BE49-F238E27FC236}">
                <a16:creationId xmlns:a16="http://schemas.microsoft.com/office/drawing/2014/main" id="{F7EB6F09-21A3-7702-724B-CFE82EC62A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10" y="4041471"/>
            <a:ext cx="2874140" cy="539428"/>
          </a:xfrm>
          <a:prstGeom prst="rect">
            <a:avLst/>
          </a:prstGeom>
        </p:spPr>
      </p:pic>
    </p:spTree>
    <p:extLst>
      <p:ext uri="{BB962C8B-B14F-4D97-AF65-F5344CB8AC3E}">
        <p14:creationId xmlns:p14="http://schemas.microsoft.com/office/powerpoint/2010/main" val="26074241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01_表紙_白2">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7719FB67-BBD0-0724-832D-A1B2ABE16850}"/>
              </a:ext>
            </a:extLst>
          </p:cNvPr>
          <p:cNvSpPr>
            <a:spLocks noGrp="1"/>
          </p:cNvSpPr>
          <p:nvPr>
            <p:ph type="body" sz="quarter" idx="14" hasCustomPrompt="1"/>
          </p:nvPr>
        </p:nvSpPr>
        <p:spPr>
          <a:xfrm>
            <a:off x="874712" y="1004247"/>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クライアント名</a:t>
            </a:r>
            <a:r>
              <a:rPr kumimoji="1" lang="en-US" altLang="ja-JP"/>
              <a:t>] </a:t>
            </a:r>
            <a:r>
              <a:rPr kumimoji="1" lang="ja-JP" altLang="en-US"/>
              <a:t>御中</a:t>
            </a:r>
            <a:endParaRPr kumimoji="1" lang="en-US" altLang="ja-JP"/>
          </a:p>
        </p:txBody>
      </p:sp>
      <p:sp>
        <p:nvSpPr>
          <p:cNvPr id="8" name="テキスト プレースホルダー 7">
            <a:extLst>
              <a:ext uri="{FF2B5EF4-FFF2-40B4-BE49-F238E27FC236}">
                <a16:creationId xmlns:a16="http://schemas.microsoft.com/office/drawing/2014/main" id="{82CD2F74-6652-B649-7BEC-53E125848530}"/>
              </a:ext>
            </a:extLst>
          </p:cNvPr>
          <p:cNvSpPr>
            <a:spLocks noGrp="1"/>
          </p:cNvSpPr>
          <p:nvPr>
            <p:ph type="body" sz="quarter" idx="15" hasCustomPrompt="1"/>
          </p:nvPr>
        </p:nvSpPr>
        <p:spPr>
          <a:xfrm>
            <a:off x="874711" y="2701925"/>
            <a:ext cx="10378800" cy="720725"/>
          </a:xfrm>
          <a:prstGeom prst="rect">
            <a:avLst/>
          </a:prstGeom>
        </p:spPr>
        <p:txBody>
          <a:bodyPr anchor="b"/>
          <a:lstStyle>
            <a:lvl1pPr marL="0" indent="0">
              <a:buNone/>
              <a:defRPr sz="4000" b="1"/>
            </a:lvl1pPr>
          </a:lstStyle>
          <a:p>
            <a:pPr lvl="0"/>
            <a:r>
              <a:rPr kumimoji="1" lang="en-US" altLang="ja-JP"/>
              <a:t>[</a:t>
            </a:r>
            <a:r>
              <a:rPr kumimoji="1" lang="ja-JP" altLang="en-US"/>
              <a:t>プレゼンタイトル</a:t>
            </a:r>
            <a:r>
              <a:rPr kumimoji="1" lang="en-US" altLang="ja-JP"/>
              <a:t>]</a:t>
            </a:r>
            <a:endParaRPr kumimoji="1" lang="ja-JP" altLang="en-US"/>
          </a:p>
        </p:txBody>
      </p:sp>
      <p:sp>
        <p:nvSpPr>
          <p:cNvPr id="10" name="テキスト プレースホルダー 4">
            <a:extLst>
              <a:ext uri="{FF2B5EF4-FFF2-40B4-BE49-F238E27FC236}">
                <a16:creationId xmlns:a16="http://schemas.microsoft.com/office/drawing/2014/main" id="{72882FEE-3300-47D4-3933-9B0FC7252B2F}"/>
              </a:ext>
            </a:extLst>
          </p:cNvPr>
          <p:cNvSpPr>
            <a:spLocks noGrp="1"/>
          </p:cNvSpPr>
          <p:nvPr>
            <p:ph type="body" sz="quarter" idx="17" hasCustomPrompt="1"/>
          </p:nvPr>
        </p:nvSpPr>
        <p:spPr>
          <a:xfrm>
            <a:off x="874712" y="4014269"/>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提案主体</a:t>
            </a:r>
            <a:r>
              <a:rPr kumimoji="1" lang="en-US" altLang="ja-JP"/>
              <a:t>]</a:t>
            </a:r>
          </a:p>
        </p:txBody>
      </p:sp>
      <p:sp>
        <p:nvSpPr>
          <p:cNvPr id="2" name="テキスト プレースホルダー 4">
            <a:extLst>
              <a:ext uri="{FF2B5EF4-FFF2-40B4-BE49-F238E27FC236}">
                <a16:creationId xmlns:a16="http://schemas.microsoft.com/office/drawing/2014/main" id="{A398B84F-CF22-688B-249C-2605EBC77E17}"/>
              </a:ext>
            </a:extLst>
          </p:cNvPr>
          <p:cNvSpPr>
            <a:spLocks noGrp="1"/>
          </p:cNvSpPr>
          <p:nvPr>
            <p:ph type="body" sz="quarter" idx="18" hasCustomPrompt="1"/>
          </p:nvPr>
        </p:nvSpPr>
        <p:spPr>
          <a:xfrm>
            <a:off x="874712" y="342900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20XX.XX.XX</a:t>
            </a:r>
          </a:p>
        </p:txBody>
      </p:sp>
      <p:sp>
        <p:nvSpPr>
          <p:cNvPr id="3" name="正方形/長方形 2">
            <a:extLst>
              <a:ext uri="{FF2B5EF4-FFF2-40B4-BE49-F238E27FC236}">
                <a16:creationId xmlns:a16="http://schemas.microsoft.com/office/drawing/2014/main" id="{04CF202A-F157-58B9-DFD6-8AE766B40945}"/>
              </a:ext>
            </a:extLst>
          </p:cNvPr>
          <p:cNvSpPr/>
          <p:nvPr userDrawn="1"/>
        </p:nvSpPr>
        <p:spPr>
          <a:xfrm>
            <a:off x="10893020" y="6407748"/>
            <a:ext cx="908263" cy="38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23552304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01_表紙_背景画像挿入">
    <p:spTree>
      <p:nvGrpSpPr>
        <p:cNvPr id="1" name=""/>
        <p:cNvGrpSpPr/>
        <p:nvPr/>
      </p:nvGrpSpPr>
      <p:grpSpPr>
        <a:xfrm>
          <a:off x="0" y="0"/>
          <a:ext cx="0" cy="0"/>
          <a:chOff x="0" y="0"/>
          <a:chExt cx="0" cy="0"/>
        </a:xfrm>
      </p:grpSpPr>
      <p:sp>
        <p:nvSpPr>
          <p:cNvPr id="9" name="図プレースホルダー 8">
            <a:extLst>
              <a:ext uri="{FF2B5EF4-FFF2-40B4-BE49-F238E27FC236}">
                <a16:creationId xmlns:a16="http://schemas.microsoft.com/office/drawing/2014/main" id="{A5DC5925-A833-4A71-F89A-1C629BD3850E}"/>
              </a:ext>
            </a:extLst>
          </p:cNvPr>
          <p:cNvSpPr>
            <a:spLocks noGrp="1"/>
          </p:cNvSpPr>
          <p:nvPr>
            <p:ph type="pic" sz="quarter" idx="18" hasCustomPrompt="1"/>
          </p:nvPr>
        </p:nvSpPr>
        <p:spPr>
          <a:xfrm>
            <a:off x="0" y="0"/>
            <a:ext cx="12192000" cy="6858000"/>
          </a:xfrm>
          <a:prstGeom prst="rect">
            <a:avLst/>
          </a:prstGeom>
          <a:solidFill>
            <a:schemeClr val="bg1">
              <a:lumMod val="85000"/>
            </a:schemeClr>
          </a:solidFill>
          <a:ln>
            <a:noFill/>
          </a:ln>
        </p:spPr>
        <p:txBody>
          <a:bodyPr/>
          <a:lstStyle>
            <a:lvl1pPr>
              <a:defRPr sz="2000" b="1">
                <a:solidFill>
                  <a:schemeClr val="tx2"/>
                </a:solidFill>
              </a:defRPr>
            </a:lvl1pPr>
          </a:lstStyle>
          <a:p>
            <a:r>
              <a:rPr kumimoji="1" lang="ja-JP" altLang="en-US"/>
              <a:t>中央のアイコンをクリックして背景に図を挿入 </a:t>
            </a:r>
            <a:r>
              <a:rPr kumimoji="1" lang="en-US" altLang="ja-JP"/>
              <a:t>/ </a:t>
            </a:r>
            <a:r>
              <a:rPr kumimoji="1" lang="ja-JP" altLang="en-US"/>
              <a:t>不要な場合は削除</a:t>
            </a:r>
          </a:p>
        </p:txBody>
      </p:sp>
      <p:sp>
        <p:nvSpPr>
          <p:cNvPr id="5" name="テキスト プレースホルダー 4">
            <a:extLst>
              <a:ext uri="{FF2B5EF4-FFF2-40B4-BE49-F238E27FC236}">
                <a16:creationId xmlns:a16="http://schemas.microsoft.com/office/drawing/2014/main" id="{7719FB67-BBD0-0724-832D-A1B2ABE16850}"/>
              </a:ext>
            </a:extLst>
          </p:cNvPr>
          <p:cNvSpPr>
            <a:spLocks noGrp="1"/>
          </p:cNvSpPr>
          <p:nvPr>
            <p:ph type="body" sz="quarter" idx="14" hasCustomPrompt="1"/>
          </p:nvPr>
        </p:nvSpPr>
        <p:spPr>
          <a:xfrm>
            <a:off x="874712" y="1004247"/>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クライアント名</a:t>
            </a:r>
            <a:r>
              <a:rPr kumimoji="1" lang="en-US" altLang="ja-JP"/>
              <a:t>] </a:t>
            </a:r>
            <a:r>
              <a:rPr kumimoji="1" lang="ja-JP" altLang="en-US"/>
              <a:t>御中</a:t>
            </a:r>
            <a:endParaRPr kumimoji="1" lang="en-US" altLang="ja-JP"/>
          </a:p>
        </p:txBody>
      </p:sp>
      <p:sp>
        <p:nvSpPr>
          <p:cNvPr id="8" name="テキスト プレースホルダー 7">
            <a:extLst>
              <a:ext uri="{FF2B5EF4-FFF2-40B4-BE49-F238E27FC236}">
                <a16:creationId xmlns:a16="http://schemas.microsoft.com/office/drawing/2014/main" id="{82CD2F74-6652-B649-7BEC-53E125848530}"/>
              </a:ext>
            </a:extLst>
          </p:cNvPr>
          <p:cNvSpPr>
            <a:spLocks noGrp="1"/>
          </p:cNvSpPr>
          <p:nvPr>
            <p:ph type="body" sz="quarter" idx="15" hasCustomPrompt="1"/>
          </p:nvPr>
        </p:nvSpPr>
        <p:spPr>
          <a:xfrm>
            <a:off x="874711" y="2701925"/>
            <a:ext cx="10378800" cy="720725"/>
          </a:xfrm>
          <a:prstGeom prst="rect">
            <a:avLst/>
          </a:prstGeom>
        </p:spPr>
        <p:txBody>
          <a:bodyPr anchor="b"/>
          <a:lstStyle>
            <a:lvl1pPr marL="0" indent="0">
              <a:buNone/>
              <a:defRPr sz="4000" b="1"/>
            </a:lvl1pPr>
          </a:lstStyle>
          <a:p>
            <a:pPr lvl="0"/>
            <a:r>
              <a:rPr kumimoji="1" lang="en-US" altLang="ja-JP"/>
              <a:t>[</a:t>
            </a:r>
            <a:r>
              <a:rPr kumimoji="1" lang="ja-JP" altLang="en-US"/>
              <a:t>プレゼンタイトル</a:t>
            </a:r>
            <a:r>
              <a:rPr kumimoji="1" lang="en-US" altLang="ja-JP"/>
              <a:t>]</a:t>
            </a:r>
            <a:endParaRPr kumimoji="1" lang="ja-JP" altLang="en-US"/>
          </a:p>
        </p:txBody>
      </p:sp>
      <p:sp>
        <p:nvSpPr>
          <p:cNvPr id="11" name="テキスト プレースホルダー 4">
            <a:extLst>
              <a:ext uri="{FF2B5EF4-FFF2-40B4-BE49-F238E27FC236}">
                <a16:creationId xmlns:a16="http://schemas.microsoft.com/office/drawing/2014/main" id="{B5054B11-C2F5-7CED-915A-D34DF109EEDC}"/>
              </a:ext>
            </a:extLst>
          </p:cNvPr>
          <p:cNvSpPr>
            <a:spLocks noGrp="1"/>
          </p:cNvSpPr>
          <p:nvPr>
            <p:ph type="body" sz="quarter" idx="17" hasCustomPrompt="1"/>
          </p:nvPr>
        </p:nvSpPr>
        <p:spPr>
          <a:xfrm>
            <a:off x="874712" y="401607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a:t>
            </a:r>
            <a:r>
              <a:rPr kumimoji="1" lang="ja-JP" altLang="en-US"/>
              <a:t>提案主体</a:t>
            </a:r>
            <a:r>
              <a:rPr kumimoji="1" lang="en-US" altLang="ja-JP"/>
              <a:t>]</a:t>
            </a:r>
          </a:p>
        </p:txBody>
      </p:sp>
      <p:sp>
        <p:nvSpPr>
          <p:cNvPr id="12" name="テキスト プレースホルダー 4">
            <a:extLst>
              <a:ext uri="{FF2B5EF4-FFF2-40B4-BE49-F238E27FC236}">
                <a16:creationId xmlns:a16="http://schemas.microsoft.com/office/drawing/2014/main" id="{D6C2DE52-A57B-4E53-E9A5-73439B8600EA}"/>
              </a:ext>
            </a:extLst>
          </p:cNvPr>
          <p:cNvSpPr>
            <a:spLocks noGrp="1"/>
          </p:cNvSpPr>
          <p:nvPr>
            <p:ph type="body" sz="quarter" idx="19" hasCustomPrompt="1"/>
          </p:nvPr>
        </p:nvSpPr>
        <p:spPr>
          <a:xfrm>
            <a:off x="874712" y="3429000"/>
            <a:ext cx="5400675" cy="539429"/>
          </a:xfrm>
          <a:prstGeom prst="rect">
            <a:avLst/>
          </a:prstGeom>
        </p:spPr>
        <p:txBody>
          <a:bodyPr tIns="36000" bIns="72000" anchor="ctr">
            <a:normAutofit/>
          </a:bodyPr>
          <a:lstStyle>
            <a:lvl1pPr marL="36000" indent="0">
              <a:buNone/>
              <a:defRPr sz="2000" b="1" i="0">
                <a:latin typeface="Yu Gothic" panose="020B0400000000000000" pitchFamily="34" charset="-128"/>
                <a:ea typeface="Yu Gothic" panose="020B0400000000000000" pitchFamily="34" charset="-128"/>
              </a:defRPr>
            </a:lvl1pPr>
          </a:lstStyle>
          <a:p>
            <a:pPr lvl="0"/>
            <a:r>
              <a:rPr kumimoji="1" lang="en-US" altLang="ja-JP"/>
              <a:t>20XX.XX.XX</a:t>
            </a:r>
          </a:p>
        </p:txBody>
      </p:sp>
    </p:spTree>
    <p:extLst>
      <p:ext uri="{BB962C8B-B14F-4D97-AF65-F5344CB8AC3E}">
        <p14:creationId xmlns:p14="http://schemas.microsoft.com/office/powerpoint/2010/main" val="3969545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4_三分01橙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226506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38AF1211-3982-5243-7AD0-6751F1BC746F}"/>
              </a:ext>
            </a:extLst>
          </p:cNvPr>
          <p:cNvSpPr>
            <a:spLocks noGrp="1"/>
          </p:cNvSpPr>
          <p:nvPr>
            <p:ph type="title"/>
          </p:nvPr>
        </p:nvSpPr>
        <p:spPr>
          <a:xfrm>
            <a:off x="696000" y="213015"/>
            <a:ext cx="108000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14" name="テキスト プレースホルダー 3">
            <a:extLst>
              <a:ext uri="{FF2B5EF4-FFF2-40B4-BE49-F238E27FC236}">
                <a16:creationId xmlns:a16="http://schemas.microsoft.com/office/drawing/2014/main" id="{CA2580FC-403B-065C-1EC5-CFDA5787639A}"/>
              </a:ext>
            </a:extLst>
          </p:cNvPr>
          <p:cNvSpPr>
            <a:spLocks noGrp="1"/>
          </p:cNvSpPr>
          <p:nvPr>
            <p:ph type="body" sz="half" idx="10"/>
          </p:nvPr>
        </p:nvSpPr>
        <p:spPr>
          <a:xfrm>
            <a:off x="696000" y="561275"/>
            <a:ext cx="108000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8" name="図 7">
            <a:extLst>
              <a:ext uri="{FF2B5EF4-FFF2-40B4-BE49-F238E27FC236}">
                <a16:creationId xmlns:a16="http://schemas.microsoft.com/office/drawing/2014/main" id="{7FF00F6A-F223-5B35-F3DC-969BE7DEBF3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6000" y="6594688"/>
            <a:ext cx="1332352" cy="86090"/>
          </a:xfrm>
          <a:prstGeom prst="rect">
            <a:avLst/>
          </a:prstGeom>
        </p:spPr>
      </p:pic>
      <p:sp>
        <p:nvSpPr>
          <p:cNvPr id="9" name="テキスト ボックス 8">
            <a:extLst>
              <a:ext uri="{FF2B5EF4-FFF2-40B4-BE49-F238E27FC236}">
                <a16:creationId xmlns:a16="http://schemas.microsoft.com/office/drawing/2014/main" id="{4EDBAA56-3F37-EF86-E0C2-E6AC5B9808BF}"/>
              </a:ext>
            </a:extLst>
          </p:cNvPr>
          <p:cNvSpPr txBox="1"/>
          <p:nvPr userDrawn="1"/>
        </p:nvSpPr>
        <p:spPr>
          <a:xfrm>
            <a:off x="4451822" y="6578052"/>
            <a:ext cx="3288357" cy="153888"/>
          </a:xfrm>
          <a:prstGeom prst="rect">
            <a:avLst/>
          </a:prstGeom>
          <a:noFill/>
        </p:spPr>
        <p:txBody>
          <a:bodyPr wrap="square" rtlCol="0" anchor="ctr">
            <a:spAutoFit/>
          </a:bodyPr>
          <a:lstStyle/>
          <a:p>
            <a:pPr algn="ctr"/>
            <a:r>
              <a:rPr kumimoji="1" lang="en-US" altLang="ja-JP" sz="400">
                <a:latin typeface="游明朝" panose="02020400000000000000" pitchFamily="18" charset="-128"/>
                <a:ea typeface="游明朝" panose="02020400000000000000" pitchFamily="18" charset="-128"/>
              </a:rPr>
              <a:t>CONFIDENTIAL</a:t>
            </a:r>
            <a:r>
              <a:rPr kumimoji="1" lang="ja-JP" altLang="en-US" sz="400">
                <a:latin typeface="游明朝" panose="02020400000000000000" pitchFamily="18" charset="-128"/>
                <a:ea typeface="游明朝" panose="02020400000000000000" pitchFamily="18" charset="-128"/>
              </a:rPr>
              <a:t> </a:t>
            </a:r>
            <a:r>
              <a:rPr kumimoji="1" lang="en-US" altLang="ja-JP" sz="400">
                <a:latin typeface="游明朝" panose="02020400000000000000" pitchFamily="18" charset="-128"/>
                <a:ea typeface="游明朝" panose="02020400000000000000" pitchFamily="18" charset="-128"/>
              </a:rPr>
              <a:t>Copyright @ DNETSU CONSULTING Inc. All Rights Reserved </a:t>
            </a:r>
            <a:endParaRPr kumimoji="1" lang="ja-JP" altLang="en-US" sz="400">
              <a:latin typeface="游明朝" panose="02020400000000000000" pitchFamily="18" charset="-128"/>
              <a:ea typeface="游明朝" panose="02020400000000000000" pitchFamily="18" charset="-128"/>
            </a:endParaRPr>
          </a:p>
        </p:txBody>
      </p:sp>
      <p:grpSp>
        <p:nvGrpSpPr>
          <p:cNvPr id="13" name="グループ化 12">
            <a:extLst>
              <a:ext uri="{FF2B5EF4-FFF2-40B4-BE49-F238E27FC236}">
                <a16:creationId xmlns:a16="http://schemas.microsoft.com/office/drawing/2014/main" id="{23E99907-8056-10AF-01BC-B5320B9A12C3}"/>
              </a:ext>
            </a:extLst>
          </p:cNvPr>
          <p:cNvGrpSpPr/>
          <p:nvPr userDrawn="1"/>
        </p:nvGrpSpPr>
        <p:grpSpPr>
          <a:xfrm>
            <a:off x="696000" y="6506663"/>
            <a:ext cx="10800000" cy="21328"/>
            <a:chOff x="516000" y="1553663"/>
            <a:chExt cx="11160000" cy="21328"/>
          </a:xfrm>
        </p:grpSpPr>
        <p:sp>
          <p:nvSpPr>
            <p:cNvPr id="10" name="正方形/長方形 9">
              <a:extLst>
                <a:ext uri="{FF2B5EF4-FFF2-40B4-BE49-F238E27FC236}">
                  <a16:creationId xmlns:a16="http://schemas.microsoft.com/office/drawing/2014/main" id="{F8C734B7-5C06-78B5-60C3-634E00596699}"/>
                </a:ext>
              </a:extLst>
            </p:cNvPr>
            <p:cNvSpPr/>
            <p:nvPr userDrawn="1"/>
          </p:nvSpPr>
          <p:spPr>
            <a:xfrm>
              <a:off x="516000" y="1553663"/>
              <a:ext cx="5580000" cy="21328"/>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1" name="正方形/長方形 10">
              <a:extLst>
                <a:ext uri="{FF2B5EF4-FFF2-40B4-BE49-F238E27FC236}">
                  <a16:creationId xmlns:a16="http://schemas.microsoft.com/office/drawing/2014/main" id="{980736AC-96BA-4649-EE6A-400601D59F32}"/>
                </a:ext>
              </a:extLst>
            </p:cNvPr>
            <p:cNvSpPr/>
            <p:nvPr userDrawn="1"/>
          </p:nvSpPr>
          <p:spPr>
            <a:xfrm>
              <a:off x="6096000" y="1553663"/>
              <a:ext cx="5580000" cy="21328"/>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sp>
        <p:nvSpPr>
          <p:cNvPr id="2" name="テキスト プレースホルダー 9">
            <a:extLst>
              <a:ext uri="{FF2B5EF4-FFF2-40B4-BE49-F238E27FC236}">
                <a16:creationId xmlns:a16="http://schemas.microsoft.com/office/drawing/2014/main" id="{244F823D-C42D-20CF-5618-36EAD40B0306}"/>
              </a:ext>
            </a:extLst>
          </p:cNvPr>
          <p:cNvSpPr>
            <a:spLocks noGrp="1"/>
          </p:cNvSpPr>
          <p:nvPr>
            <p:ph type="body" sz="quarter" idx="12" hasCustomPrompt="1"/>
          </p:nvPr>
        </p:nvSpPr>
        <p:spPr>
          <a:xfrm>
            <a:off x="696000" y="1628769"/>
            <a:ext cx="34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項目１</a:t>
            </a:r>
          </a:p>
        </p:txBody>
      </p:sp>
      <p:cxnSp>
        <p:nvCxnSpPr>
          <p:cNvPr id="3" name="直線コネクタ 2">
            <a:extLst>
              <a:ext uri="{FF2B5EF4-FFF2-40B4-BE49-F238E27FC236}">
                <a16:creationId xmlns:a16="http://schemas.microsoft.com/office/drawing/2014/main" id="{6B21A5F8-5713-029B-AA1C-8B3F7A9E60BC}"/>
              </a:ext>
            </a:extLst>
          </p:cNvPr>
          <p:cNvCxnSpPr>
            <a:cxnSpLocks/>
          </p:cNvCxnSpPr>
          <p:nvPr userDrawn="1"/>
        </p:nvCxnSpPr>
        <p:spPr>
          <a:xfrm>
            <a:off x="696000" y="1988816"/>
            <a:ext cx="34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プレースホルダー 16">
            <a:extLst>
              <a:ext uri="{FF2B5EF4-FFF2-40B4-BE49-F238E27FC236}">
                <a16:creationId xmlns:a16="http://schemas.microsoft.com/office/drawing/2014/main" id="{29F1FC78-F606-4A3C-3A23-D0B34B97D9E5}"/>
              </a:ext>
            </a:extLst>
          </p:cNvPr>
          <p:cNvSpPr>
            <a:spLocks noGrp="1"/>
          </p:cNvSpPr>
          <p:nvPr>
            <p:ph type="body" sz="quarter" idx="15" hasCustomPrompt="1"/>
          </p:nvPr>
        </p:nvSpPr>
        <p:spPr>
          <a:xfrm>
            <a:off x="696000" y="2090738"/>
            <a:ext cx="34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項目１の論点まとめ</a:t>
            </a:r>
            <a:r>
              <a:rPr kumimoji="1" lang="en-US" altLang="ja-JP"/>
              <a:t>]</a:t>
            </a:r>
            <a:endParaRPr kumimoji="1" lang="ja-JP" altLang="en-US"/>
          </a:p>
        </p:txBody>
      </p:sp>
      <p:sp>
        <p:nvSpPr>
          <p:cNvPr id="6" name="コンテンツ プレースホルダー 21">
            <a:extLst>
              <a:ext uri="{FF2B5EF4-FFF2-40B4-BE49-F238E27FC236}">
                <a16:creationId xmlns:a16="http://schemas.microsoft.com/office/drawing/2014/main" id="{1D976823-3C33-272B-1D12-8642AE6542F7}"/>
              </a:ext>
            </a:extLst>
          </p:cNvPr>
          <p:cNvSpPr>
            <a:spLocks noGrp="1"/>
          </p:cNvSpPr>
          <p:nvPr>
            <p:ph sz="quarter" idx="17"/>
          </p:nvPr>
        </p:nvSpPr>
        <p:spPr>
          <a:xfrm>
            <a:off x="696000" y="3208338"/>
            <a:ext cx="34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5" name="テキスト プレースホルダー 9">
            <a:extLst>
              <a:ext uri="{FF2B5EF4-FFF2-40B4-BE49-F238E27FC236}">
                <a16:creationId xmlns:a16="http://schemas.microsoft.com/office/drawing/2014/main" id="{50713AD6-3323-8AFB-0B8E-36A9686ED046}"/>
              </a:ext>
            </a:extLst>
          </p:cNvPr>
          <p:cNvSpPr>
            <a:spLocks noGrp="1"/>
          </p:cNvSpPr>
          <p:nvPr>
            <p:ph type="body" sz="quarter" idx="18" hasCustomPrompt="1"/>
          </p:nvPr>
        </p:nvSpPr>
        <p:spPr>
          <a:xfrm>
            <a:off x="4386000" y="1628769"/>
            <a:ext cx="34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項目２</a:t>
            </a:r>
          </a:p>
        </p:txBody>
      </p:sp>
      <p:cxnSp>
        <p:nvCxnSpPr>
          <p:cNvPr id="16" name="直線コネクタ 15">
            <a:extLst>
              <a:ext uri="{FF2B5EF4-FFF2-40B4-BE49-F238E27FC236}">
                <a16:creationId xmlns:a16="http://schemas.microsoft.com/office/drawing/2014/main" id="{8682B96D-D795-8023-160D-82609D174A0C}"/>
              </a:ext>
            </a:extLst>
          </p:cNvPr>
          <p:cNvCxnSpPr>
            <a:cxnSpLocks/>
          </p:cNvCxnSpPr>
          <p:nvPr userDrawn="1"/>
        </p:nvCxnSpPr>
        <p:spPr>
          <a:xfrm>
            <a:off x="4386000" y="1988816"/>
            <a:ext cx="34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プレースホルダー 16">
            <a:extLst>
              <a:ext uri="{FF2B5EF4-FFF2-40B4-BE49-F238E27FC236}">
                <a16:creationId xmlns:a16="http://schemas.microsoft.com/office/drawing/2014/main" id="{A9138C29-7FAB-5362-B5E0-55AB4923854C}"/>
              </a:ext>
            </a:extLst>
          </p:cNvPr>
          <p:cNvSpPr>
            <a:spLocks noGrp="1"/>
          </p:cNvSpPr>
          <p:nvPr>
            <p:ph type="body" sz="quarter" idx="19" hasCustomPrompt="1"/>
          </p:nvPr>
        </p:nvSpPr>
        <p:spPr>
          <a:xfrm>
            <a:off x="4386000" y="2090738"/>
            <a:ext cx="34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項目２の論点まとめ</a:t>
            </a:r>
            <a:r>
              <a:rPr kumimoji="1" lang="en-US" altLang="ja-JP"/>
              <a:t>]</a:t>
            </a:r>
            <a:endParaRPr kumimoji="1" lang="ja-JP" altLang="en-US"/>
          </a:p>
        </p:txBody>
      </p:sp>
      <p:sp>
        <p:nvSpPr>
          <p:cNvPr id="18" name="コンテンツ プレースホルダー 21">
            <a:extLst>
              <a:ext uri="{FF2B5EF4-FFF2-40B4-BE49-F238E27FC236}">
                <a16:creationId xmlns:a16="http://schemas.microsoft.com/office/drawing/2014/main" id="{DD8AF67F-9E08-3B5B-03AF-C7420A4FD91E}"/>
              </a:ext>
            </a:extLst>
          </p:cNvPr>
          <p:cNvSpPr>
            <a:spLocks noGrp="1"/>
          </p:cNvSpPr>
          <p:nvPr>
            <p:ph sz="quarter" idx="20"/>
          </p:nvPr>
        </p:nvSpPr>
        <p:spPr>
          <a:xfrm>
            <a:off x="4386000" y="3208338"/>
            <a:ext cx="34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9" name="テキスト プレースホルダー 14">
            <a:extLst>
              <a:ext uri="{FF2B5EF4-FFF2-40B4-BE49-F238E27FC236}">
                <a16:creationId xmlns:a16="http://schemas.microsoft.com/office/drawing/2014/main" id="{357C81D8-AAAF-B7F9-DA2B-DEB9259A1782}"/>
              </a:ext>
            </a:extLst>
          </p:cNvPr>
          <p:cNvSpPr>
            <a:spLocks noGrp="1"/>
          </p:cNvSpPr>
          <p:nvPr>
            <p:ph type="body" sz="quarter" idx="14" hasCustomPrompt="1"/>
          </p:nvPr>
        </p:nvSpPr>
        <p:spPr>
          <a:xfrm>
            <a:off x="695326" y="5993350"/>
            <a:ext cx="10800000" cy="481005"/>
          </a:xfrm>
          <a:prstGeom prst="rect">
            <a:avLst/>
          </a:prstGeom>
        </p:spPr>
        <p:txBody>
          <a:bodyPr anchor="b"/>
          <a:lstStyle>
            <a:lvl1pPr marL="0" indent="0">
              <a:lnSpc>
                <a:spcPct val="105000"/>
              </a:lnSpc>
              <a:spcBef>
                <a:spcPts val="600"/>
              </a:spcBef>
              <a:buNone/>
              <a:defRPr sz="600"/>
            </a:lvl1pPr>
          </a:lstStyle>
          <a:p>
            <a:pPr lvl="0"/>
            <a:r>
              <a:rPr kumimoji="1" lang="en-US" altLang="ja-JP"/>
              <a:t>[</a:t>
            </a:r>
            <a:r>
              <a:rPr kumimoji="1" lang="ja-JP" altLang="en-US"/>
              <a:t>出典 </a:t>
            </a:r>
            <a:r>
              <a:rPr kumimoji="1" lang="en-US" altLang="ja-JP"/>
              <a:t>*</a:t>
            </a:r>
            <a:r>
              <a:rPr kumimoji="1" lang="ja-JP" altLang="en-US"/>
              <a:t>不要であれば削除</a:t>
            </a:r>
            <a:r>
              <a:rPr kumimoji="1" lang="en-US" altLang="ja-JP"/>
              <a:t>]</a:t>
            </a:r>
            <a:endParaRPr kumimoji="1" lang="ja-JP" altLang="en-US"/>
          </a:p>
        </p:txBody>
      </p:sp>
      <p:sp>
        <p:nvSpPr>
          <p:cNvPr id="7" name="テキスト プレースホルダー 9">
            <a:extLst>
              <a:ext uri="{FF2B5EF4-FFF2-40B4-BE49-F238E27FC236}">
                <a16:creationId xmlns:a16="http://schemas.microsoft.com/office/drawing/2014/main" id="{5AE9FB6C-BC92-2E5A-6C54-E745985DA832}"/>
              </a:ext>
            </a:extLst>
          </p:cNvPr>
          <p:cNvSpPr>
            <a:spLocks noGrp="1"/>
          </p:cNvSpPr>
          <p:nvPr>
            <p:ph type="body" sz="quarter" idx="21" hasCustomPrompt="1"/>
          </p:nvPr>
        </p:nvSpPr>
        <p:spPr>
          <a:xfrm>
            <a:off x="8076000" y="1628769"/>
            <a:ext cx="34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項目３</a:t>
            </a:r>
          </a:p>
        </p:txBody>
      </p:sp>
      <p:cxnSp>
        <p:nvCxnSpPr>
          <p:cNvPr id="20" name="直線コネクタ 19">
            <a:extLst>
              <a:ext uri="{FF2B5EF4-FFF2-40B4-BE49-F238E27FC236}">
                <a16:creationId xmlns:a16="http://schemas.microsoft.com/office/drawing/2014/main" id="{A0019416-1209-487C-D2DE-3E7224A16B92}"/>
              </a:ext>
            </a:extLst>
          </p:cNvPr>
          <p:cNvCxnSpPr>
            <a:cxnSpLocks/>
          </p:cNvCxnSpPr>
          <p:nvPr userDrawn="1"/>
        </p:nvCxnSpPr>
        <p:spPr>
          <a:xfrm>
            <a:off x="8076000" y="1988816"/>
            <a:ext cx="34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16">
            <a:extLst>
              <a:ext uri="{FF2B5EF4-FFF2-40B4-BE49-F238E27FC236}">
                <a16:creationId xmlns:a16="http://schemas.microsoft.com/office/drawing/2014/main" id="{BC93E7C8-BE90-0461-674C-F7AAF10FF73F}"/>
              </a:ext>
            </a:extLst>
          </p:cNvPr>
          <p:cNvSpPr>
            <a:spLocks noGrp="1"/>
          </p:cNvSpPr>
          <p:nvPr>
            <p:ph type="body" sz="quarter" idx="22" hasCustomPrompt="1"/>
          </p:nvPr>
        </p:nvSpPr>
        <p:spPr>
          <a:xfrm>
            <a:off x="8076000" y="2090738"/>
            <a:ext cx="34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項目３の論点まとめ</a:t>
            </a:r>
            <a:r>
              <a:rPr kumimoji="1" lang="en-US" altLang="ja-JP"/>
              <a:t>]</a:t>
            </a:r>
            <a:endParaRPr kumimoji="1" lang="ja-JP" altLang="en-US"/>
          </a:p>
        </p:txBody>
      </p:sp>
      <p:sp>
        <p:nvSpPr>
          <p:cNvPr id="22" name="コンテンツ プレースホルダー 21">
            <a:extLst>
              <a:ext uri="{FF2B5EF4-FFF2-40B4-BE49-F238E27FC236}">
                <a16:creationId xmlns:a16="http://schemas.microsoft.com/office/drawing/2014/main" id="{2E6F9DE7-36E7-448B-7436-724FB97C971B}"/>
              </a:ext>
            </a:extLst>
          </p:cNvPr>
          <p:cNvSpPr>
            <a:spLocks noGrp="1"/>
          </p:cNvSpPr>
          <p:nvPr>
            <p:ph sz="quarter" idx="23"/>
          </p:nvPr>
        </p:nvSpPr>
        <p:spPr>
          <a:xfrm>
            <a:off x="8076000" y="3208338"/>
            <a:ext cx="34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cxnSp>
        <p:nvCxnSpPr>
          <p:cNvPr id="23" name="直線コネクタ 22">
            <a:extLst>
              <a:ext uri="{FF2B5EF4-FFF2-40B4-BE49-F238E27FC236}">
                <a16:creationId xmlns:a16="http://schemas.microsoft.com/office/drawing/2014/main" id="{879A4BC6-2F7A-093C-D5EA-88582467F12F}"/>
              </a:ext>
            </a:extLst>
          </p:cNvPr>
          <p:cNvCxnSpPr>
            <a:cxnSpLocks/>
          </p:cNvCxnSpPr>
          <p:nvPr userDrawn="1"/>
        </p:nvCxnSpPr>
        <p:spPr>
          <a:xfrm>
            <a:off x="696000" y="545414"/>
            <a:ext cx="10800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5654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03_基本01橙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226506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38AF1211-3982-5243-7AD0-6751F1BC746F}"/>
              </a:ext>
            </a:extLst>
          </p:cNvPr>
          <p:cNvSpPr>
            <a:spLocks noGrp="1"/>
          </p:cNvSpPr>
          <p:nvPr>
            <p:ph type="title"/>
          </p:nvPr>
        </p:nvSpPr>
        <p:spPr>
          <a:xfrm>
            <a:off x="696000" y="213015"/>
            <a:ext cx="108000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14" name="テキスト プレースホルダー 3">
            <a:extLst>
              <a:ext uri="{FF2B5EF4-FFF2-40B4-BE49-F238E27FC236}">
                <a16:creationId xmlns:a16="http://schemas.microsoft.com/office/drawing/2014/main" id="{CA2580FC-403B-065C-1EC5-CFDA5787639A}"/>
              </a:ext>
            </a:extLst>
          </p:cNvPr>
          <p:cNvSpPr>
            <a:spLocks noGrp="1"/>
          </p:cNvSpPr>
          <p:nvPr>
            <p:ph type="body" sz="half" idx="10"/>
          </p:nvPr>
        </p:nvSpPr>
        <p:spPr>
          <a:xfrm>
            <a:off x="696000" y="561275"/>
            <a:ext cx="108000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8" name="図 7">
            <a:extLst>
              <a:ext uri="{FF2B5EF4-FFF2-40B4-BE49-F238E27FC236}">
                <a16:creationId xmlns:a16="http://schemas.microsoft.com/office/drawing/2014/main" id="{7FF00F6A-F223-5B35-F3DC-969BE7DEBF3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84893" y="6601940"/>
            <a:ext cx="1332352" cy="86090"/>
          </a:xfrm>
          <a:prstGeom prst="rect">
            <a:avLst/>
          </a:prstGeom>
        </p:spPr>
      </p:pic>
      <p:sp>
        <p:nvSpPr>
          <p:cNvPr id="9" name="テキスト ボックス 8">
            <a:extLst>
              <a:ext uri="{FF2B5EF4-FFF2-40B4-BE49-F238E27FC236}">
                <a16:creationId xmlns:a16="http://schemas.microsoft.com/office/drawing/2014/main" id="{4EDBAA56-3F37-EF86-E0C2-E6AC5B9808BF}"/>
              </a:ext>
            </a:extLst>
          </p:cNvPr>
          <p:cNvSpPr txBox="1"/>
          <p:nvPr userDrawn="1"/>
        </p:nvSpPr>
        <p:spPr>
          <a:xfrm>
            <a:off x="4451822" y="6578052"/>
            <a:ext cx="3288357" cy="153888"/>
          </a:xfrm>
          <a:prstGeom prst="rect">
            <a:avLst/>
          </a:prstGeom>
          <a:noFill/>
        </p:spPr>
        <p:txBody>
          <a:bodyPr wrap="square" rtlCol="0" anchor="ctr">
            <a:spAutoFit/>
          </a:bodyPr>
          <a:lstStyle/>
          <a:p>
            <a:pPr algn="ctr"/>
            <a:r>
              <a:rPr kumimoji="1" lang="en-US" altLang="ja-JP" sz="400">
                <a:latin typeface="游明朝" panose="02020400000000000000" pitchFamily="18" charset="-128"/>
                <a:ea typeface="游明朝" panose="02020400000000000000" pitchFamily="18" charset="-128"/>
              </a:rPr>
              <a:t>CONFIDENTIAL</a:t>
            </a:r>
            <a:r>
              <a:rPr kumimoji="1" lang="ja-JP" altLang="en-US" sz="400">
                <a:latin typeface="游明朝" panose="02020400000000000000" pitchFamily="18" charset="-128"/>
                <a:ea typeface="游明朝" panose="02020400000000000000" pitchFamily="18" charset="-128"/>
              </a:rPr>
              <a:t> </a:t>
            </a:r>
            <a:r>
              <a:rPr kumimoji="1" lang="en-US" altLang="ja-JP" sz="400">
                <a:latin typeface="游明朝" panose="02020400000000000000" pitchFamily="18" charset="-128"/>
                <a:ea typeface="游明朝" panose="02020400000000000000" pitchFamily="18" charset="-128"/>
              </a:rPr>
              <a:t>Copyright @ DENTSU CONSULTING Inc. All Rights Reserved </a:t>
            </a:r>
            <a:endParaRPr kumimoji="1" lang="ja-JP" altLang="en-US" sz="400">
              <a:latin typeface="游明朝" panose="02020400000000000000" pitchFamily="18" charset="-128"/>
              <a:ea typeface="游明朝" panose="02020400000000000000" pitchFamily="18" charset="-128"/>
            </a:endParaRPr>
          </a:p>
        </p:txBody>
      </p:sp>
      <p:grpSp>
        <p:nvGrpSpPr>
          <p:cNvPr id="13" name="グループ化 12">
            <a:extLst>
              <a:ext uri="{FF2B5EF4-FFF2-40B4-BE49-F238E27FC236}">
                <a16:creationId xmlns:a16="http://schemas.microsoft.com/office/drawing/2014/main" id="{23E99907-8056-10AF-01BC-B5320B9A12C3}"/>
              </a:ext>
            </a:extLst>
          </p:cNvPr>
          <p:cNvGrpSpPr/>
          <p:nvPr userDrawn="1"/>
        </p:nvGrpSpPr>
        <p:grpSpPr>
          <a:xfrm>
            <a:off x="696000" y="6506663"/>
            <a:ext cx="10800000" cy="21328"/>
            <a:chOff x="516000" y="1553663"/>
            <a:chExt cx="11160000" cy="21328"/>
          </a:xfrm>
        </p:grpSpPr>
        <p:sp>
          <p:nvSpPr>
            <p:cNvPr id="10" name="正方形/長方形 9">
              <a:extLst>
                <a:ext uri="{FF2B5EF4-FFF2-40B4-BE49-F238E27FC236}">
                  <a16:creationId xmlns:a16="http://schemas.microsoft.com/office/drawing/2014/main" id="{F8C734B7-5C06-78B5-60C3-634E00596699}"/>
                </a:ext>
              </a:extLst>
            </p:cNvPr>
            <p:cNvSpPr/>
            <p:nvPr userDrawn="1"/>
          </p:nvSpPr>
          <p:spPr>
            <a:xfrm>
              <a:off x="516000" y="1553663"/>
              <a:ext cx="5580000" cy="21328"/>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1" name="正方形/長方形 10">
              <a:extLst>
                <a:ext uri="{FF2B5EF4-FFF2-40B4-BE49-F238E27FC236}">
                  <a16:creationId xmlns:a16="http://schemas.microsoft.com/office/drawing/2014/main" id="{980736AC-96BA-4649-EE6A-400601D59F32}"/>
                </a:ext>
              </a:extLst>
            </p:cNvPr>
            <p:cNvSpPr/>
            <p:nvPr userDrawn="1"/>
          </p:nvSpPr>
          <p:spPr>
            <a:xfrm>
              <a:off x="6096000" y="1553663"/>
              <a:ext cx="5580000" cy="21328"/>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cxnSp>
        <p:nvCxnSpPr>
          <p:cNvPr id="2" name="直線コネクタ 1">
            <a:extLst>
              <a:ext uri="{FF2B5EF4-FFF2-40B4-BE49-F238E27FC236}">
                <a16:creationId xmlns:a16="http://schemas.microsoft.com/office/drawing/2014/main" id="{43B70041-5C1A-15ED-8668-A3A1AE3E4C99}"/>
              </a:ext>
            </a:extLst>
          </p:cNvPr>
          <p:cNvCxnSpPr>
            <a:cxnSpLocks/>
          </p:cNvCxnSpPr>
          <p:nvPr userDrawn="1"/>
        </p:nvCxnSpPr>
        <p:spPr>
          <a:xfrm>
            <a:off x="696000" y="545414"/>
            <a:ext cx="10800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図 2" descr="図形&#10;&#10;中程度の精度で自動的に生成された説明">
            <a:extLst>
              <a:ext uri="{FF2B5EF4-FFF2-40B4-BE49-F238E27FC236}">
                <a16:creationId xmlns:a16="http://schemas.microsoft.com/office/drawing/2014/main" id="{FAF08DC6-4F7A-D10D-45BE-65090AB5775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6000" y="6518176"/>
            <a:ext cx="1086668" cy="203949"/>
          </a:xfrm>
          <a:prstGeom prst="rect">
            <a:avLst/>
          </a:prstGeom>
        </p:spPr>
      </p:pic>
    </p:spTree>
    <p:extLst>
      <p:ext uri="{BB962C8B-B14F-4D97-AF65-F5344CB8AC3E}">
        <p14:creationId xmlns:p14="http://schemas.microsoft.com/office/powerpoint/2010/main" val="28431899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03_基本03Cのみ">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1CF3D6A-C16C-3542-D523-A9CC1BCAD8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4893" y="6601940"/>
            <a:ext cx="1332352" cy="86090"/>
          </a:xfrm>
          <a:prstGeom prst="rect">
            <a:avLst/>
          </a:prstGeom>
        </p:spPr>
      </p:pic>
      <p:pic>
        <p:nvPicPr>
          <p:cNvPr id="3" name="図 2" descr="図形&#10;&#10;中程度の精度で自動的に生成された説明">
            <a:extLst>
              <a:ext uri="{FF2B5EF4-FFF2-40B4-BE49-F238E27FC236}">
                <a16:creationId xmlns:a16="http://schemas.microsoft.com/office/drawing/2014/main" id="{2F83694A-CE69-4C55-5210-9C6ECB4351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6000" y="6518176"/>
            <a:ext cx="1086668" cy="203949"/>
          </a:xfrm>
          <a:prstGeom prst="rect">
            <a:avLst/>
          </a:prstGeom>
        </p:spPr>
      </p:pic>
    </p:spTree>
    <p:extLst>
      <p:ext uri="{BB962C8B-B14F-4D97-AF65-F5344CB8AC3E}">
        <p14:creationId xmlns:p14="http://schemas.microsoft.com/office/powerpoint/2010/main" val="35638864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3_基本04無地">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5488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02_議題01橙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1274019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正方形/長方形 1">
            <a:extLst>
              <a:ext uri="{FF2B5EF4-FFF2-40B4-BE49-F238E27FC236}">
                <a16:creationId xmlns:a16="http://schemas.microsoft.com/office/drawing/2014/main" id="{339C479E-3D99-CD42-83A1-9E98635DDFA0}"/>
              </a:ext>
            </a:extLst>
          </p:cNvPr>
          <p:cNvSpPr/>
          <p:nvPr userDrawn="1"/>
        </p:nvSpPr>
        <p:spPr>
          <a:xfrm>
            <a:off x="0" y="-4485"/>
            <a:ext cx="3936733" cy="6862485"/>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3" name="正方形/長方形 2">
            <a:extLst>
              <a:ext uri="{FF2B5EF4-FFF2-40B4-BE49-F238E27FC236}">
                <a16:creationId xmlns:a16="http://schemas.microsoft.com/office/drawing/2014/main" id="{B6B37E10-3133-1C8E-DE2E-7E9920A7DF64}"/>
              </a:ext>
            </a:extLst>
          </p:cNvPr>
          <p:cNvSpPr/>
          <p:nvPr userDrawn="1"/>
        </p:nvSpPr>
        <p:spPr>
          <a:xfrm>
            <a:off x="3936733" y="-4485"/>
            <a:ext cx="8255267" cy="68624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2" name="テキスト プレースホルダー 10">
            <a:extLst>
              <a:ext uri="{FF2B5EF4-FFF2-40B4-BE49-F238E27FC236}">
                <a16:creationId xmlns:a16="http://schemas.microsoft.com/office/drawing/2014/main" id="{469608F1-1032-E344-790C-8C6499E370B7}"/>
              </a:ext>
            </a:extLst>
          </p:cNvPr>
          <p:cNvSpPr>
            <a:spLocks noGrp="1"/>
          </p:cNvSpPr>
          <p:nvPr>
            <p:ph type="body" sz="quarter" idx="11" hasCustomPrompt="1"/>
          </p:nvPr>
        </p:nvSpPr>
        <p:spPr>
          <a:xfrm>
            <a:off x="516000" y="566738"/>
            <a:ext cx="3170476" cy="703262"/>
          </a:xfrm>
          <a:prstGeom prst="rect">
            <a:avLst/>
          </a:prstGeom>
        </p:spPr>
        <p:txBody>
          <a:bodyPr anchor="ctr"/>
          <a:lstStyle>
            <a:lvl1pPr marL="0" indent="0">
              <a:buNone/>
              <a:defRPr sz="4400">
                <a:solidFill>
                  <a:schemeClr val="bg1"/>
                </a:solidFill>
                <a:latin typeface="Helvetica" panose="020B0604020202020204" pitchFamily="34" charset="0"/>
                <a:cs typeface="Helvetica" panose="020B0604020202020204" pitchFamily="34" charset="0"/>
              </a:defRPr>
            </a:lvl1pPr>
          </a:lstStyle>
          <a:p>
            <a:pPr lvl="0"/>
            <a:r>
              <a:rPr kumimoji="1" lang="en-US" altLang="ja-JP"/>
              <a:t>Agenda</a:t>
            </a:r>
            <a:endParaRPr kumimoji="1" lang="ja-JP" altLang="en-US"/>
          </a:p>
        </p:txBody>
      </p:sp>
      <p:sp>
        <p:nvSpPr>
          <p:cNvPr id="20" name="テキスト プレースホルダー 19">
            <a:extLst>
              <a:ext uri="{FF2B5EF4-FFF2-40B4-BE49-F238E27FC236}">
                <a16:creationId xmlns:a16="http://schemas.microsoft.com/office/drawing/2014/main" id="{08DDAD3D-59C7-D986-372D-A03115B8E97E}"/>
              </a:ext>
            </a:extLst>
          </p:cNvPr>
          <p:cNvSpPr>
            <a:spLocks noGrp="1"/>
          </p:cNvSpPr>
          <p:nvPr>
            <p:ph type="body" sz="quarter" idx="12" hasCustomPrompt="1"/>
          </p:nvPr>
        </p:nvSpPr>
        <p:spPr>
          <a:xfrm>
            <a:off x="4202476" y="560677"/>
            <a:ext cx="7648624" cy="5732160"/>
          </a:xfrm>
          <a:prstGeom prst="rect">
            <a:avLst/>
          </a:prstGeom>
          <a:ln>
            <a:noFill/>
          </a:ln>
        </p:spPr>
        <p:txBody>
          <a:bodyPr anchor="ctr"/>
          <a:lstStyle>
            <a:lvl1pPr marL="625475" indent="-625475">
              <a:lnSpc>
                <a:spcPct val="150000"/>
              </a:lnSpc>
              <a:buFont typeface="+mj-lt"/>
              <a:buAutoNum type="arabicPeriod"/>
              <a:defRPr b="1">
                <a:solidFill>
                  <a:schemeClr val="bg1"/>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kumimoji="1" lang="en-US" altLang="ja-JP"/>
              <a:t>[</a:t>
            </a:r>
            <a:r>
              <a:rPr kumimoji="1" lang="ja-JP" altLang="en-US"/>
              <a:t>章の構成を記入</a:t>
            </a:r>
            <a:r>
              <a:rPr kumimoji="1" lang="en-US" altLang="ja-JP"/>
              <a:t>]</a:t>
            </a:r>
            <a:endParaRPr kumimoji="1" lang="ja-JP" altLang="en-US"/>
          </a:p>
        </p:txBody>
      </p:sp>
      <p:sp>
        <p:nvSpPr>
          <p:cNvPr id="4" name="テキスト ボックス 3">
            <a:extLst>
              <a:ext uri="{FF2B5EF4-FFF2-40B4-BE49-F238E27FC236}">
                <a16:creationId xmlns:a16="http://schemas.microsoft.com/office/drawing/2014/main" id="{0324457B-497F-DCD9-E5B8-D3806E95D7CA}"/>
              </a:ext>
            </a:extLst>
          </p:cNvPr>
          <p:cNvSpPr txBox="1"/>
          <p:nvPr userDrawn="1"/>
        </p:nvSpPr>
        <p:spPr>
          <a:xfrm>
            <a:off x="11210545" y="6543362"/>
            <a:ext cx="33695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FB080-50C9-4C1A-85FE-677962719958}" type="slidenum">
              <a:rPr kumimoji="1" lang="ja-JP" altLang="en-US" sz="1000" b="0" i="0" u="none" strike="noStrike" kern="1200" cap="none" spc="0" normalizeH="0" baseline="0" noProof="0" smtClean="0">
                <a:ln>
                  <a:noFill/>
                </a:ln>
                <a:solidFill>
                  <a:schemeClr val="bg1"/>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00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63002292"/>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04_二分01橙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226506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38AF1211-3982-5243-7AD0-6751F1BC746F}"/>
              </a:ext>
            </a:extLst>
          </p:cNvPr>
          <p:cNvSpPr>
            <a:spLocks noGrp="1"/>
          </p:cNvSpPr>
          <p:nvPr>
            <p:ph type="title"/>
          </p:nvPr>
        </p:nvSpPr>
        <p:spPr>
          <a:xfrm>
            <a:off x="696000" y="213015"/>
            <a:ext cx="108000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14" name="テキスト プレースホルダー 3">
            <a:extLst>
              <a:ext uri="{FF2B5EF4-FFF2-40B4-BE49-F238E27FC236}">
                <a16:creationId xmlns:a16="http://schemas.microsoft.com/office/drawing/2014/main" id="{CA2580FC-403B-065C-1EC5-CFDA5787639A}"/>
              </a:ext>
            </a:extLst>
          </p:cNvPr>
          <p:cNvSpPr>
            <a:spLocks noGrp="1"/>
          </p:cNvSpPr>
          <p:nvPr>
            <p:ph type="body" sz="half" idx="10"/>
          </p:nvPr>
        </p:nvSpPr>
        <p:spPr>
          <a:xfrm>
            <a:off x="696000" y="561275"/>
            <a:ext cx="108000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9" name="テキスト ボックス 8">
            <a:extLst>
              <a:ext uri="{FF2B5EF4-FFF2-40B4-BE49-F238E27FC236}">
                <a16:creationId xmlns:a16="http://schemas.microsoft.com/office/drawing/2014/main" id="{4EDBAA56-3F37-EF86-E0C2-E6AC5B9808BF}"/>
              </a:ext>
            </a:extLst>
          </p:cNvPr>
          <p:cNvSpPr txBox="1"/>
          <p:nvPr userDrawn="1"/>
        </p:nvSpPr>
        <p:spPr>
          <a:xfrm>
            <a:off x="4451822" y="6578052"/>
            <a:ext cx="3288357" cy="153888"/>
          </a:xfrm>
          <a:prstGeom prst="rect">
            <a:avLst/>
          </a:prstGeom>
          <a:noFill/>
        </p:spPr>
        <p:txBody>
          <a:bodyPr wrap="square" rtlCol="0" anchor="ctr">
            <a:spAutoFit/>
          </a:bodyPr>
          <a:lstStyle/>
          <a:p>
            <a:pPr algn="ctr"/>
            <a:r>
              <a:rPr kumimoji="1" lang="en-US" altLang="ja-JP" sz="400">
                <a:latin typeface="游明朝" panose="02020400000000000000" pitchFamily="18" charset="-128"/>
                <a:ea typeface="游明朝" panose="02020400000000000000" pitchFamily="18" charset="-128"/>
              </a:rPr>
              <a:t>CONFIDENTIAL</a:t>
            </a:r>
            <a:r>
              <a:rPr kumimoji="1" lang="ja-JP" altLang="en-US" sz="400">
                <a:latin typeface="游明朝" panose="02020400000000000000" pitchFamily="18" charset="-128"/>
                <a:ea typeface="游明朝" panose="02020400000000000000" pitchFamily="18" charset="-128"/>
              </a:rPr>
              <a:t> </a:t>
            </a:r>
            <a:r>
              <a:rPr kumimoji="1" lang="en-US" altLang="ja-JP" sz="400">
                <a:latin typeface="游明朝" panose="02020400000000000000" pitchFamily="18" charset="-128"/>
                <a:ea typeface="游明朝" panose="02020400000000000000" pitchFamily="18" charset="-128"/>
              </a:rPr>
              <a:t>Copyright @ DENTSU CONSULTING Inc.&amp; DENTSU KYUSHU Inc. All Rights Reserved</a:t>
            </a:r>
          </a:p>
        </p:txBody>
      </p:sp>
      <p:grpSp>
        <p:nvGrpSpPr>
          <p:cNvPr id="13" name="グループ化 12">
            <a:extLst>
              <a:ext uri="{FF2B5EF4-FFF2-40B4-BE49-F238E27FC236}">
                <a16:creationId xmlns:a16="http://schemas.microsoft.com/office/drawing/2014/main" id="{23E99907-8056-10AF-01BC-B5320B9A12C3}"/>
              </a:ext>
            </a:extLst>
          </p:cNvPr>
          <p:cNvGrpSpPr/>
          <p:nvPr userDrawn="1"/>
        </p:nvGrpSpPr>
        <p:grpSpPr>
          <a:xfrm>
            <a:off x="696000" y="6506663"/>
            <a:ext cx="10800000" cy="21328"/>
            <a:chOff x="516000" y="1553663"/>
            <a:chExt cx="11160000" cy="21328"/>
          </a:xfrm>
        </p:grpSpPr>
        <p:sp>
          <p:nvSpPr>
            <p:cNvPr id="10" name="正方形/長方形 9">
              <a:extLst>
                <a:ext uri="{FF2B5EF4-FFF2-40B4-BE49-F238E27FC236}">
                  <a16:creationId xmlns:a16="http://schemas.microsoft.com/office/drawing/2014/main" id="{F8C734B7-5C06-78B5-60C3-634E00596699}"/>
                </a:ext>
              </a:extLst>
            </p:cNvPr>
            <p:cNvSpPr/>
            <p:nvPr userDrawn="1"/>
          </p:nvSpPr>
          <p:spPr>
            <a:xfrm>
              <a:off x="516000" y="1553663"/>
              <a:ext cx="5580000" cy="21328"/>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1" name="正方形/長方形 10">
              <a:extLst>
                <a:ext uri="{FF2B5EF4-FFF2-40B4-BE49-F238E27FC236}">
                  <a16:creationId xmlns:a16="http://schemas.microsoft.com/office/drawing/2014/main" id="{980736AC-96BA-4649-EE6A-400601D59F32}"/>
                </a:ext>
              </a:extLst>
            </p:cNvPr>
            <p:cNvSpPr/>
            <p:nvPr userDrawn="1"/>
          </p:nvSpPr>
          <p:spPr>
            <a:xfrm>
              <a:off x="6096000" y="1553663"/>
              <a:ext cx="5580000" cy="21328"/>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sp>
        <p:nvSpPr>
          <p:cNvPr id="2" name="テキスト プレースホルダー 9">
            <a:extLst>
              <a:ext uri="{FF2B5EF4-FFF2-40B4-BE49-F238E27FC236}">
                <a16:creationId xmlns:a16="http://schemas.microsoft.com/office/drawing/2014/main" id="{244F823D-C42D-20CF-5618-36EAD40B0306}"/>
              </a:ext>
            </a:extLst>
          </p:cNvPr>
          <p:cNvSpPr>
            <a:spLocks noGrp="1"/>
          </p:cNvSpPr>
          <p:nvPr>
            <p:ph type="body" sz="quarter" idx="12" hasCustomPrompt="1"/>
          </p:nvPr>
        </p:nvSpPr>
        <p:spPr>
          <a:xfrm>
            <a:off x="695388" y="1628769"/>
            <a:ext cx="52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項目１</a:t>
            </a:r>
          </a:p>
        </p:txBody>
      </p:sp>
      <p:cxnSp>
        <p:nvCxnSpPr>
          <p:cNvPr id="3" name="直線コネクタ 2">
            <a:extLst>
              <a:ext uri="{FF2B5EF4-FFF2-40B4-BE49-F238E27FC236}">
                <a16:creationId xmlns:a16="http://schemas.microsoft.com/office/drawing/2014/main" id="{6B21A5F8-5713-029B-AA1C-8B3F7A9E60BC}"/>
              </a:ext>
            </a:extLst>
          </p:cNvPr>
          <p:cNvCxnSpPr>
            <a:cxnSpLocks/>
          </p:cNvCxnSpPr>
          <p:nvPr userDrawn="1"/>
        </p:nvCxnSpPr>
        <p:spPr>
          <a:xfrm>
            <a:off x="695387" y="1988816"/>
            <a:ext cx="52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プレースホルダー 16">
            <a:extLst>
              <a:ext uri="{FF2B5EF4-FFF2-40B4-BE49-F238E27FC236}">
                <a16:creationId xmlns:a16="http://schemas.microsoft.com/office/drawing/2014/main" id="{29F1FC78-F606-4A3C-3A23-D0B34B97D9E5}"/>
              </a:ext>
            </a:extLst>
          </p:cNvPr>
          <p:cNvSpPr>
            <a:spLocks noGrp="1"/>
          </p:cNvSpPr>
          <p:nvPr>
            <p:ph type="body" sz="quarter" idx="15" hasCustomPrompt="1"/>
          </p:nvPr>
        </p:nvSpPr>
        <p:spPr>
          <a:xfrm>
            <a:off x="695326" y="2090738"/>
            <a:ext cx="52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項目１の論点まとめ</a:t>
            </a:r>
            <a:r>
              <a:rPr kumimoji="1" lang="en-US" altLang="ja-JP"/>
              <a:t>]</a:t>
            </a:r>
            <a:endParaRPr kumimoji="1" lang="ja-JP" altLang="en-US"/>
          </a:p>
        </p:txBody>
      </p:sp>
      <p:sp>
        <p:nvSpPr>
          <p:cNvPr id="6" name="コンテンツ プレースホルダー 21">
            <a:extLst>
              <a:ext uri="{FF2B5EF4-FFF2-40B4-BE49-F238E27FC236}">
                <a16:creationId xmlns:a16="http://schemas.microsoft.com/office/drawing/2014/main" id="{1D976823-3C33-272B-1D12-8642AE6542F7}"/>
              </a:ext>
            </a:extLst>
          </p:cNvPr>
          <p:cNvSpPr>
            <a:spLocks noGrp="1"/>
          </p:cNvSpPr>
          <p:nvPr>
            <p:ph sz="quarter" idx="17"/>
          </p:nvPr>
        </p:nvSpPr>
        <p:spPr>
          <a:xfrm>
            <a:off x="695326" y="3208338"/>
            <a:ext cx="52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5" name="テキスト プレースホルダー 9">
            <a:extLst>
              <a:ext uri="{FF2B5EF4-FFF2-40B4-BE49-F238E27FC236}">
                <a16:creationId xmlns:a16="http://schemas.microsoft.com/office/drawing/2014/main" id="{50713AD6-3323-8AFB-0B8E-36A9686ED046}"/>
              </a:ext>
            </a:extLst>
          </p:cNvPr>
          <p:cNvSpPr>
            <a:spLocks noGrp="1"/>
          </p:cNvSpPr>
          <p:nvPr>
            <p:ph type="body" sz="quarter" idx="18" hasCustomPrompt="1"/>
          </p:nvPr>
        </p:nvSpPr>
        <p:spPr>
          <a:xfrm>
            <a:off x="6276000" y="1628769"/>
            <a:ext cx="52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項目２</a:t>
            </a:r>
          </a:p>
        </p:txBody>
      </p:sp>
      <p:cxnSp>
        <p:nvCxnSpPr>
          <p:cNvPr id="16" name="直線コネクタ 15">
            <a:extLst>
              <a:ext uri="{FF2B5EF4-FFF2-40B4-BE49-F238E27FC236}">
                <a16:creationId xmlns:a16="http://schemas.microsoft.com/office/drawing/2014/main" id="{8682B96D-D795-8023-160D-82609D174A0C}"/>
              </a:ext>
            </a:extLst>
          </p:cNvPr>
          <p:cNvCxnSpPr>
            <a:cxnSpLocks/>
          </p:cNvCxnSpPr>
          <p:nvPr userDrawn="1"/>
        </p:nvCxnSpPr>
        <p:spPr>
          <a:xfrm>
            <a:off x="6275999" y="1988816"/>
            <a:ext cx="52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プレースホルダー 16">
            <a:extLst>
              <a:ext uri="{FF2B5EF4-FFF2-40B4-BE49-F238E27FC236}">
                <a16:creationId xmlns:a16="http://schemas.microsoft.com/office/drawing/2014/main" id="{A9138C29-7FAB-5362-B5E0-55AB4923854C}"/>
              </a:ext>
            </a:extLst>
          </p:cNvPr>
          <p:cNvSpPr>
            <a:spLocks noGrp="1"/>
          </p:cNvSpPr>
          <p:nvPr>
            <p:ph type="body" sz="quarter" idx="19" hasCustomPrompt="1"/>
          </p:nvPr>
        </p:nvSpPr>
        <p:spPr>
          <a:xfrm>
            <a:off x="6275938" y="2090738"/>
            <a:ext cx="52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項目２の論点まとめ</a:t>
            </a:r>
            <a:r>
              <a:rPr kumimoji="1" lang="en-US" altLang="ja-JP"/>
              <a:t>]</a:t>
            </a:r>
            <a:endParaRPr kumimoji="1" lang="ja-JP" altLang="en-US"/>
          </a:p>
        </p:txBody>
      </p:sp>
      <p:sp>
        <p:nvSpPr>
          <p:cNvPr id="18" name="コンテンツ プレースホルダー 21">
            <a:extLst>
              <a:ext uri="{FF2B5EF4-FFF2-40B4-BE49-F238E27FC236}">
                <a16:creationId xmlns:a16="http://schemas.microsoft.com/office/drawing/2014/main" id="{DD8AF67F-9E08-3B5B-03AF-C7420A4FD91E}"/>
              </a:ext>
            </a:extLst>
          </p:cNvPr>
          <p:cNvSpPr>
            <a:spLocks noGrp="1"/>
          </p:cNvSpPr>
          <p:nvPr>
            <p:ph sz="quarter" idx="20"/>
          </p:nvPr>
        </p:nvSpPr>
        <p:spPr>
          <a:xfrm>
            <a:off x="6275938" y="3208338"/>
            <a:ext cx="52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0" name="テキスト プレースホルダー 14">
            <a:extLst>
              <a:ext uri="{FF2B5EF4-FFF2-40B4-BE49-F238E27FC236}">
                <a16:creationId xmlns:a16="http://schemas.microsoft.com/office/drawing/2014/main" id="{ED231529-1DAA-DD27-D430-BF6698D2F82F}"/>
              </a:ext>
            </a:extLst>
          </p:cNvPr>
          <p:cNvSpPr>
            <a:spLocks noGrp="1"/>
          </p:cNvSpPr>
          <p:nvPr>
            <p:ph type="body" sz="quarter" idx="14" hasCustomPrompt="1"/>
          </p:nvPr>
        </p:nvSpPr>
        <p:spPr>
          <a:xfrm>
            <a:off x="695326" y="5993350"/>
            <a:ext cx="10800000" cy="481005"/>
          </a:xfrm>
          <a:prstGeom prst="rect">
            <a:avLst/>
          </a:prstGeom>
        </p:spPr>
        <p:txBody>
          <a:bodyPr anchor="b"/>
          <a:lstStyle>
            <a:lvl1pPr marL="0" indent="0">
              <a:lnSpc>
                <a:spcPct val="105000"/>
              </a:lnSpc>
              <a:spcBef>
                <a:spcPts val="600"/>
              </a:spcBef>
              <a:buNone/>
              <a:defRPr sz="600"/>
            </a:lvl1pPr>
          </a:lstStyle>
          <a:p>
            <a:pPr lvl="0"/>
            <a:r>
              <a:rPr kumimoji="1" lang="en-US" altLang="ja-JP"/>
              <a:t>[</a:t>
            </a:r>
            <a:r>
              <a:rPr kumimoji="1" lang="ja-JP" altLang="en-US"/>
              <a:t>出典 </a:t>
            </a:r>
            <a:r>
              <a:rPr kumimoji="1" lang="en-US" altLang="ja-JP"/>
              <a:t>*</a:t>
            </a:r>
            <a:r>
              <a:rPr kumimoji="1" lang="ja-JP" altLang="en-US"/>
              <a:t>不要であれば削除</a:t>
            </a:r>
            <a:r>
              <a:rPr kumimoji="1" lang="en-US" altLang="ja-JP"/>
              <a:t>]</a:t>
            </a:r>
            <a:endParaRPr kumimoji="1" lang="ja-JP" altLang="en-US"/>
          </a:p>
        </p:txBody>
      </p:sp>
      <p:cxnSp>
        <p:nvCxnSpPr>
          <p:cNvPr id="19" name="直線コネクタ 18">
            <a:extLst>
              <a:ext uri="{FF2B5EF4-FFF2-40B4-BE49-F238E27FC236}">
                <a16:creationId xmlns:a16="http://schemas.microsoft.com/office/drawing/2014/main" id="{E2B03B2A-FAE5-3E1D-42CD-B9D7BA8DD79E}"/>
              </a:ext>
            </a:extLst>
          </p:cNvPr>
          <p:cNvCxnSpPr>
            <a:cxnSpLocks/>
          </p:cNvCxnSpPr>
          <p:nvPr userDrawn="1"/>
        </p:nvCxnSpPr>
        <p:spPr>
          <a:xfrm>
            <a:off x="696000" y="545414"/>
            <a:ext cx="10800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7634C6B0-6ACE-292D-DA61-85618332210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84893" y="6601940"/>
            <a:ext cx="1332352" cy="86090"/>
          </a:xfrm>
          <a:prstGeom prst="rect">
            <a:avLst/>
          </a:prstGeom>
        </p:spPr>
      </p:pic>
      <p:pic>
        <p:nvPicPr>
          <p:cNvPr id="21" name="図 20" descr="図形&#10;&#10;中程度の精度で自動的に生成された説明">
            <a:extLst>
              <a:ext uri="{FF2B5EF4-FFF2-40B4-BE49-F238E27FC236}">
                <a16:creationId xmlns:a16="http://schemas.microsoft.com/office/drawing/2014/main" id="{F64CEEC2-ADC7-6431-C12A-798CB98801E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6000" y="6518176"/>
            <a:ext cx="1086668" cy="203949"/>
          </a:xfrm>
          <a:prstGeom prst="rect">
            <a:avLst/>
          </a:prstGeom>
        </p:spPr>
      </p:pic>
    </p:spTree>
    <p:extLst>
      <p:ext uri="{BB962C8B-B14F-4D97-AF65-F5344CB8AC3E}">
        <p14:creationId xmlns:p14="http://schemas.microsoft.com/office/powerpoint/2010/main" val="21827606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04_三分01橙青">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226506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38AF1211-3982-5243-7AD0-6751F1BC746F}"/>
              </a:ext>
            </a:extLst>
          </p:cNvPr>
          <p:cNvSpPr>
            <a:spLocks noGrp="1"/>
          </p:cNvSpPr>
          <p:nvPr>
            <p:ph type="title"/>
          </p:nvPr>
        </p:nvSpPr>
        <p:spPr>
          <a:xfrm>
            <a:off x="696000" y="213015"/>
            <a:ext cx="108000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14" name="テキスト プレースホルダー 3">
            <a:extLst>
              <a:ext uri="{FF2B5EF4-FFF2-40B4-BE49-F238E27FC236}">
                <a16:creationId xmlns:a16="http://schemas.microsoft.com/office/drawing/2014/main" id="{CA2580FC-403B-065C-1EC5-CFDA5787639A}"/>
              </a:ext>
            </a:extLst>
          </p:cNvPr>
          <p:cNvSpPr>
            <a:spLocks noGrp="1"/>
          </p:cNvSpPr>
          <p:nvPr>
            <p:ph type="body" sz="half" idx="10"/>
          </p:nvPr>
        </p:nvSpPr>
        <p:spPr>
          <a:xfrm>
            <a:off x="696000" y="561275"/>
            <a:ext cx="108000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grpSp>
        <p:nvGrpSpPr>
          <p:cNvPr id="13" name="グループ化 12">
            <a:extLst>
              <a:ext uri="{FF2B5EF4-FFF2-40B4-BE49-F238E27FC236}">
                <a16:creationId xmlns:a16="http://schemas.microsoft.com/office/drawing/2014/main" id="{23E99907-8056-10AF-01BC-B5320B9A12C3}"/>
              </a:ext>
            </a:extLst>
          </p:cNvPr>
          <p:cNvGrpSpPr/>
          <p:nvPr userDrawn="1"/>
        </p:nvGrpSpPr>
        <p:grpSpPr>
          <a:xfrm>
            <a:off x="696000" y="6506663"/>
            <a:ext cx="10800000" cy="21328"/>
            <a:chOff x="516000" y="1553663"/>
            <a:chExt cx="11160000" cy="21328"/>
          </a:xfrm>
        </p:grpSpPr>
        <p:sp>
          <p:nvSpPr>
            <p:cNvPr id="10" name="正方形/長方形 9">
              <a:extLst>
                <a:ext uri="{FF2B5EF4-FFF2-40B4-BE49-F238E27FC236}">
                  <a16:creationId xmlns:a16="http://schemas.microsoft.com/office/drawing/2014/main" id="{F8C734B7-5C06-78B5-60C3-634E00596699}"/>
                </a:ext>
              </a:extLst>
            </p:cNvPr>
            <p:cNvSpPr/>
            <p:nvPr userDrawn="1"/>
          </p:nvSpPr>
          <p:spPr>
            <a:xfrm>
              <a:off x="516000" y="1553663"/>
              <a:ext cx="5580000" cy="21328"/>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11" name="正方形/長方形 10">
              <a:extLst>
                <a:ext uri="{FF2B5EF4-FFF2-40B4-BE49-F238E27FC236}">
                  <a16:creationId xmlns:a16="http://schemas.microsoft.com/office/drawing/2014/main" id="{980736AC-96BA-4649-EE6A-400601D59F32}"/>
                </a:ext>
              </a:extLst>
            </p:cNvPr>
            <p:cNvSpPr/>
            <p:nvPr userDrawn="1"/>
          </p:nvSpPr>
          <p:spPr>
            <a:xfrm>
              <a:off x="6096000" y="1553663"/>
              <a:ext cx="5580000" cy="21328"/>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grpSp>
      <p:sp>
        <p:nvSpPr>
          <p:cNvPr id="2" name="テキスト プレースホルダー 9">
            <a:extLst>
              <a:ext uri="{FF2B5EF4-FFF2-40B4-BE49-F238E27FC236}">
                <a16:creationId xmlns:a16="http://schemas.microsoft.com/office/drawing/2014/main" id="{244F823D-C42D-20CF-5618-36EAD40B0306}"/>
              </a:ext>
            </a:extLst>
          </p:cNvPr>
          <p:cNvSpPr>
            <a:spLocks noGrp="1"/>
          </p:cNvSpPr>
          <p:nvPr>
            <p:ph type="body" sz="quarter" idx="12" hasCustomPrompt="1"/>
          </p:nvPr>
        </p:nvSpPr>
        <p:spPr>
          <a:xfrm>
            <a:off x="696000" y="1628769"/>
            <a:ext cx="34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項目１</a:t>
            </a:r>
          </a:p>
        </p:txBody>
      </p:sp>
      <p:cxnSp>
        <p:nvCxnSpPr>
          <p:cNvPr id="3" name="直線コネクタ 2">
            <a:extLst>
              <a:ext uri="{FF2B5EF4-FFF2-40B4-BE49-F238E27FC236}">
                <a16:creationId xmlns:a16="http://schemas.microsoft.com/office/drawing/2014/main" id="{6B21A5F8-5713-029B-AA1C-8B3F7A9E60BC}"/>
              </a:ext>
            </a:extLst>
          </p:cNvPr>
          <p:cNvCxnSpPr>
            <a:cxnSpLocks/>
          </p:cNvCxnSpPr>
          <p:nvPr userDrawn="1"/>
        </p:nvCxnSpPr>
        <p:spPr>
          <a:xfrm>
            <a:off x="696000" y="1988816"/>
            <a:ext cx="34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プレースホルダー 16">
            <a:extLst>
              <a:ext uri="{FF2B5EF4-FFF2-40B4-BE49-F238E27FC236}">
                <a16:creationId xmlns:a16="http://schemas.microsoft.com/office/drawing/2014/main" id="{29F1FC78-F606-4A3C-3A23-D0B34B97D9E5}"/>
              </a:ext>
            </a:extLst>
          </p:cNvPr>
          <p:cNvSpPr>
            <a:spLocks noGrp="1"/>
          </p:cNvSpPr>
          <p:nvPr>
            <p:ph type="body" sz="quarter" idx="15" hasCustomPrompt="1"/>
          </p:nvPr>
        </p:nvSpPr>
        <p:spPr>
          <a:xfrm>
            <a:off x="696000" y="2090738"/>
            <a:ext cx="34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項目１の論点まとめ</a:t>
            </a:r>
            <a:r>
              <a:rPr kumimoji="1" lang="en-US" altLang="ja-JP"/>
              <a:t>]</a:t>
            </a:r>
            <a:endParaRPr kumimoji="1" lang="ja-JP" altLang="en-US"/>
          </a:p>
        </p:txBody>
      </p:sp>
      <p:sp>
        <p:nvSpPr>
          <p:cNvPr id="6" name="コンテンツ プレースホルダー 21">
            <a:extLst>
              <a:ext uri="{FF2B5EF4-FFF2-40B4-BE49-F238E27FC236}">
                <a16:creationId xmlns:a16="http://schemas.microsoft.com/office/drawing/2014/main" id="{1D976823-3C33-272B-1D12-8642AE6542F7}"/>
              </a:ext>
            </a:extLst>
          </p:cNvPr>
          <p:cNvSpPr>
            <a:spLocks noGrp="1"/>
          </p:cNvSpPr>
          <p:nvPr>
            <p:ph sz="quarter" idx="17"/>
          </p:nvPr>
        </p:nvSpPr>
        <p:spPr>
          <a:xfrm>
            <a:off x="696000" y="3208338"/>
            <a:ext cx="34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5" name="テキスト プレースホルダー 9">
            <a:extLst>
              <a:ext uri="{FF2B5EF4-FFF2-40B4-BE49-F238E27FC236}">
                <a16:creationId xmlns:a16="http://schemas.microsoft.com/office/drawing/2014/main" id="{50713AD6-3323-8AFB-0B8E-36A9686ED046}"/>
              </a:ext>
            </a:extLst>
          </p:cNvPr>
          <p:cNvSpPr>
            <a:spLocks noGrp="1"/>
          </p:cNvSpPr>
          <p:nvPr>
            <p:ph type="body" sz="quarter" idx="18" hasCustomPrompt="1"/>
          </p:nvPr>
        </p:nvSpPr>
        <p:spPr>
          <a:xfrm>
            <a:off x="4386000" y="1628769"/>
            <a:ext cx="34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項目２</a:t>
            </a:r>
          </a:p>
        </p:txBody>
      </p:sp>
      <p:cxnSp>
        <p:nvCxnSpPr>
          <p:cNvPr id="16" name="直線コネクタ 15">
            <a:extLst>
              <a:ext uri="{FF2B5EF4-FFF2-40B4-BE49-F238E27FC236}">
                <a16:creationId xmlns:a16="http://schemas.microsoft.com/office/drawing/2014/main" id="{8682B96D-D795-8023-160D-82609D174A0C}"/>
              </a:ext>
            </a:extLst>
          </p:cNvPr>
          <p:cNvCxnSpPr>
            <a:cxnSpLocks/>
          </p:cNvCxnSpPr>
          <p:nvPr userDrawn="1"/>
        </p:nvCxnSpPr>
        <p:spPr>
          <a:xfrm>
            <a:off x="4386000" y="1988816"/>
            <a:ext cx="34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プレースホルダー 16">
            <a:extLst>
              <a:ext uri="{FF2B5EF4-FFF2-40B4-BE49-F238E27FC236}">
                <a16:creationId xmlns:a16="http://schemas.microsoft.com/office/drawing/2014/main" id="{A9138C29-7FAB-5362-B5E0-55AB4923854C}"/>
              </a:ext>
            </a:extLst>
          </p:cNvPr>
          <p:cNvSpPr>
            <a:spLocks noGrp="1"/>
          </p:cNvSpPr>
          <p:nvPr>
            <p:ph type="body" sz="quarter" idx="19" hasCustomPrompt="1"/>
          </p:nvPr>
        </p:nvSpPr>
        <p:spPr>
          <a:xfrm>
            <a:off x="4386000" y="2090738"/>
            <a:ext cx="34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項目２の論点まとめ</a:t>
            </a:r>
            <a:r>
              <a:rPr kumimoji="1" lang="en-US" altLang="ja-JP"/>
              <a:t>]</a:t>
            </a:r>
            <a:endParaRPr kumimoji="1" lang="ja-JP" altLang="en-US"/>
          </a:p>
        </p:txBody>
      </p:sp>
      <p:sp>
        <p:nvSpPr>
          <p:cNvPr id="18" name="コンテンツ プレースホルダー 21">
            <a:extLst>
              <a:ext uri="{FF2B5EF4-FFF2-40B4-BE49-F238E27FC236}">
                <a16:creationId xmlns:a16="http://schemas.microsoft.com/office/drawing/2014/main" id="{DD8AF67F-9E08-3B5B-03AF-C7420A4FD91E}"/>
              </a:ext>
            </a:extLst>
          </p:cNvPr>
          <p:cNvSpPr>
            <a:spLocks noGrp="1"/>
          </p:cNvSpPr>
          <p:nvPr>
            <p:ph sz="quarter" idx="20"/>
          </p:nvPr>
        </p:nvSpPr>
        <p:spPr>
          <a:xfrm>
            <a:off x="4386000" y="3208338"/>
            <a:ext cx="34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9" name="テキスト プレースホルダー 14">
            <a:extLst>
              <a:ext uri="{FF2B5EF4-FFF2-40B4-BE49-F238E27FC236}">
                <a16:creationId xmlns:a16="http://schemas.microsoft.com/office/drawing/2014/main" id="{357C81D8-AAAF-B7F9-DA2B-DEB9259A1782}"/>
              </a:ext>
            </a:extLst>
          </p:cNvPr>
          <p:cNvSpPr>
            <a:spLocks noGrp="1"/>
          </p:cNvSpPr>
          <p:nvPr>
            <p:ph type="body" sz="quarter" idx="14" hasCustomPrompt="1"/>
          </p:nvPr>
        </p:nvSpPr>
        <p:spPr>
          <a:xfrm>
            <a:off x="695326" y="5993350"/>
            <a:ext cx="10800000" cy="481005"/>
          </a:xfrm>
          <a:prstGeom prst="rect">
            <a:avLst/>
          </a:prstGeom>
        </p:spPr>
        <p:txBody>
          <a:bodyPr anchor="b"/>
          <a:lstStyle>
            <a:lvl1pPr marL="0" indent="0">
              <a:lnSpc>
                <a:spcPct val="105000"/>
              </a:lnSpc>
              <a:spcBef>
                <a:spcPts val="600"/>
              </a:spcBef>
              <a:buNone/>
              <a:defRPr sz="600"/>
            </a:lvl1pPr>
          </a:lstStyle>
          <a:p>
            <a:pPr lvl="0"/>
            <a:r>
              <a:rPr kumimoji="1" lang="en-US" altLang="ja-JP"/>
              <a:t>[</a:t>
            </a:r>
            <a:r>
              <a:rPr kumimoji="1" lang="ja-JP" altLang="en-US"/>
              <a:t>出典 </a:t>
            </a:r>
            <a:r>
              <a:rPr kumimoji="1" lang="en-US" altLang="ja-JP"/>
              <a:t>*</a:t>
            </a:r>
            <a:r>
              <a:rPr kumimoji="1" lang="ja-JP" altLang="en-US"/>
              <a:t>不要であれば削除</a:t>
            </a:r>
            <a:r>
              <a:rPr kumimoji="1" lang="en-US" altLang="ja-JP"/>
              <a:t>]</a:t>
            </a:r>
            <a:endParaRPr kumimoji="1" lang="ja-JP" altLang="en-US"/>
          </a:p>
        </p:txBody>
      </p:sp>
      <p:sp>
        <p:nvSpPr>
          <p:cNvPr id="7" name="テキスト プレースホルダー 9">
            <a:extLst>
              <a:ext uri="{FF2B5EF4-FFF2-40B4-BE49-F238E27FC236}">
                <a16:creationId xmlns:a16="http://schemas.microsoft.com/office/drawing/2014/main" id="{5AE9FB6C-BC92-2E5A-6C54-E745985DA832}"/>
              </a:ext>
            </a:extLst>
          </p:cNvPr>
          <p:cNvSpPr>
            <a:spLocks noGrp="1"/>
          </p:cNvSpPr>
          <p:nvPr>
            <p:ph type="body" sz="quarter" idx="21" hasCustomPrompt="1"/>
          </p:nvPr>
        </p:nvSpPr>
        <p:spPr>
          <a:xfrm>
            <a:off x="8076000" y="1628769"/>
            <a:ext cx="3420000" cy="360039"/>
          </a:xfrm>
          <a:prstGeom prst="rect">
            <a:avLst/>
          </a:prstGeom>
        </p:spPr>
        <p:txBody>
          <a:bodyPr tIns="0" bIns="72000" anchor="b">
            <a:noAutofit/>
          </a:bodyPr>
          <a:lstStyle>
            <a:lvl1pPr marL="0" indent="0" algn="l">
              <a:buNone/>
              <a:defRPr sz="1400" b="0" i="0">
                <a:latin typeface="Yu Gothic Medium" panose="020B0400000000000000" pitchFamily="34" charset="-128"/>
                <a:ea typeface="Yu Gothic Medium" panose="020B0400000000000000" pitchFamily="34" charset="-128"/>
              </a:defRPr>
            </a:lvl1pPr>
            <a:lvl2pPr marL="505800" indent="0">
              <a:buNone/>
              <a:defRPr sz="1200"/>
            </a:lvl2pPr>
            <a:lvl3pPr marL="963000" indent="0">
              <a:buNone/>
              <a:defRPr sz="1200"/>
            </a:lvl3pPr>
            <a:lvl4pPr marL="1420200" indent="0">
              <a:buNone/>
              <a:defRPr sz="1200"/>
            </a:lvl4pPr>
            <a:lvl5pPr marL="1877400" indent="0">
              <a:buNone/>
              <a:defRPr sz="1200"/>
            </a:lvl5pPr>
          </a:lstStyle>
          <a:p>
            <a:pPr lvl="0"/>
            <a:r>
              <a:rPr kumimoji="1" lang="ja-JP" altLang="en-US"/>
              <a:t>項目３</a:t>
            </a:r>
          </a:p>
        </p:txBody>
      </p:sp>
      <p:cxnSp>
        <p:nvCxnSpPr>
          <p:cNvPr id="20" name="直線コネクタ 19">
            <a:extLst>
              <a:ext uri="{FF2B5EF4-FFF2-40B4-BE49-F238E27FC236}">
                <a16:creationId xmlns:a16="http://schemas.microsoft.com/office/drawing/2014/main" id="{A0019416-1209-487C-D2DE-3E7224A16B92}"/>
              </a:ext>
            </a:extLst>
          </p:cNvPr>
          <p:cNvCxnSpPr>
            <a:cxnSpLocks/>
          </p:cNvCxnSpPr>
          <p:nvPr userDrawn="1"/>
        </p:nvCxnSpPr>
        <p:spPr>
          <a:xfrm>
            <a:off x="8076000" y="1988816"/>
            <a:ext cx="342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16">
            <a:extLst>
              <a:ext uri="{FF2B5EF4-FFF2-40B4-BE49-F238E27FC236}">
                <a16:creationId xmlns:a16="http://schemas.microsoft.com/office/drawing/2014/main" id="{BC93E7C8-BE90-0461-674C-F7AAF10FF73F}"/>
              </a:ext>
            </a:extLst>
          </p:cNvPr>
          <p:cNvSpPr>
            <a:spLocks noGrp="1"/>
          </p:cNvSpPr>
          <p:nvPr>
            <p:ph type="body" sz="quarter" idx="22" hasCustomPrompt="1"/>
          </p:nvPr>
        </p:nvSpPr>
        <p:spPr>
          <a:xfrm>
            <a:off x="8076000" y="2090738"/>
            <a:ext cx="3420000" cy="974193"/>
          </a:xfrm>
          <a:prstGeom prst="rect">
            <a:avLst/>
          </a:prstGeom>
        </p:spPr>
        <p:txBody>
          <a:bodyPr/>
          <a:lstStyle>
            <a:lvl1pPr marL="0" indent="0">
              <a:lnSpc>
                <a:spcPct val="120000"/>
              </a:lnSpc>
              <a:spcBef>
                <a:spcPts val="600"/>
              </a:spcBef>
              <a:buNone/>
              <a:defRPr sz="1600"/>
            </a:lvl1pPr>
            <a:lvl2pPr>
              <a:defRPr sz="1400"/>
            </a:lvl2pPr>
            <a:lvl3pPr>
              <a:defRPr sz="1400"/>
            </a:lvl3pPr>
            <a:lvl4pPr>
              <a:defRPr sz="1400"/>
            </a:lvl4pPr>
            <a:lvl5pPr>
              <a:defRPr sz="1400"/>
            </a:lvl5pPr>
          </a:lstStyle>
          <a:p>
            <a:pPr lvl="0"/>
            <a:r>
              <a:rPr kumimoji="1" lang="en-US" altLang="ja-JP"/>
              <a:t>[</a:t>
            </a:r>
            <a:r>
              <a:rPr kumimoji="1" lang="ja-JP" altLang="en-US"/>
              <a:t>項目３の論点まとめ</a:t>
            </a:r>
            <a:r>
              <a:rPr kumimoji="1" lang="en-US" altLang="ja-JP"/>
              <a:t>]</a:t>
            </a:r>
            <a:endParaRPr kumimoji="1" lang="ja-JP" altLang="en-US"/>
          </a:p>
        </p:txBody>
      </p:sp>
      <p:sp>
        <p:nvSpPr>
          <p:cNvPr id="22" name="コンテンツ プレースホルダー 21">
            <a:extLst>
              <a:ext uri="{FF2B5EF4-FFF2-40B4-BE49-F238E27FC236}">
                <a16:creationId xmlns:a16="http://schemas.microsoft.com/office/drawing/2014/main" id="{2E6F9DE7-36E7-448B-7436-724FB97C971B}"/>
              </a:ext>
            </a:extLst>
          </p:cNvPr>
          <p:cNvSpPr>
            <a:spLocks noGrp="1"/>
          </p:cNvSpPr>
          <p:nvPr>
            <p:ph sz="quarter" idx="23"/>
          </p:nvPr>
        </p:nvSpPr>
        <p:spPr>
          <a:xfrm>
            <a:off x="8076000" y="3208338"/>
            <a:ext cx="3420000" cy="2523595"/>
          </a:xfrm>
          <a:prstGeom prst="rect">
            <a:avLst/>
          </a:prstGeom>
        </p:spPr>
        <p:txBody>
          <a:bodyPr/>
          <a:lstStyle>
            <a:lvl1pPr indent="-216000">
              <a:lnSpc>
                <a:spcPct val="105000"/>
              </a:lnSpc>
              <a:spcBef>
                <a:spcPts val="600"/>
              </a:spcBef>
              <a:defRPr sz="1400"/>
            </a:lvl1pPr>
            <a:lvl2pPr marL="398463" indent="-169863">
              <a:lnSpc>
                <a:spcPct val="105000"/>
              </a:lnSpc>
              <a:spcBef>
                <a:spcPts val="600"/>
              </a:spcBef>
              <a:buFont typeface="游ゴシック" panose="020B0400000000000000" pitchFamily="50" charset="-128"/>
              <a:buChar char="-"/>
              <a:defRPr sz="1400"/>
            </a:lvl2pPr>
            <a:lvl3pPr marL="592138" indent="-193675">
              <a:lnSpc>
                <a:spcPct val="105000"/>
              </a:lnSpc>
              <a:spcBef>
                <a:spcPts val="600"/>
              </a:spcBef>
              <a:buFont typeface="Wingdings" panose="05000000000000000000" pitchFamily="2" charset="2"/>
              <a:buChar char="Ø"/>
              <a:defRPr sz="1400"/>
            </a:lvl3pPr>
            <a:lvl4pPr marL="957263" indent="-177800">
              <a:lnSpc>
                <a:spcPct val="105000"/>
              </a:lnSpc>
              <a:spcBef>
                <a:spcPts val="600"/>
              </a:spcBef>
              <a:buFont typeface="Wingdings" panose="05000000000000000000" pitchFamily="2" charset="2"/>
              <a:buChar char="ü"/>
              <a:defRPr sz="1400"/>
            </a:lvl4pPr>
            <a:lvl5pPr marL="1143000" indent="-177800">
              <a:lnSpc>
                <a:spcPct val="105000"/>
              </a:lnSpc>
              <a:spcBef>
                <a:spcPts val="600"/>
              </a:spcBef>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cxnSp>
        <p:nvCxnSpPr>
          <p:cNvPr id="23" name="直線コネクタ 22">
            <a:extLst>
              <a:ext uri="{FF2B5EF4-FFF2-40B4-BE49-F238E27FC236}">
                <a16:creationId xmlns:a16="http://schemas.microsoft.com/office/drawing/2014/main" id="{879A4BC6-2F7A-093C-D5EA-88582467F12F}"/>
              </a:ext>
            </a:extLst>
          </p:cNvPr>
          <p:cNvCxnSpPr>
            <a:cxnSpLocks/>
          </p:cNvCxnSpPr>
          <p:nvPr userDrawn="1"/>
        </p:nvCxnSpPr>
        <p:spPr>
          <a:xfrm>
            <a:off x="696000" y="545414"/>
            <a:ext cx="10800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823F92E8-3A94-232C-32BE-A3EDC706BCF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84893" y="6601940"/>
            <a:ext cx="1332352" cy="86090"/>
          </a:xfrm>
          <a:prstGeom prst="rect">
            <a:avLst/>
          </a:prstGeom>
        </p:spPr>
      </p:pic>
      <p:pic>
        <p:nvPicPr>
          <p:cNvPr id="25" name="図 24" descr="図形&#10;&#10;中程度の精度で自動的に生成された説明">
            <a:extLst>
              <a:ext uri="{FF2B5EF4-FFF2-40B4-BE49-F238E27FC236}">
                <a16:creationId xmlns:a16="http://schemas.microsoft.com/office/drawing/2014/main" id="{D06EE38A-B91C-CF99-AB7F-B996C416068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6000" y="6518176"/>
            <a:ext cx="1086668" cy="203949"/>
          </a:xfrm>
          <a:prstGeom prst="rect">
            <a:avLst/>
          </a:prstGeom>
        </p:spPr>
      </p:pic>
      <p:sp>
        <p:nvSpPr>
          <p:cNvPr id="26" name="テキスト ボックス 25">
            <a:extLst>
              <a:ext uri="{FF2B5EF4-FFF2-40B4-BE49-F238E27FC236}">
                <a16:creationId xmlns:a16="http://schemas.microsoft.com/office/drawing/2014/main" id="{18C936BC-4237-DED1-6D65-C263179B2958}"/>
              </a:ext>
            </a:extLst>
          </p:cNvPr>
          <p:cNvSpPr txBox="1"/>
          <p:nvPr userDrawn="1"/>
        </p:nvSpPr>
        <p:spPr>
          <a:xfrm>
            <a:off x="4451822" y="6578052"/>
            <a:ext cx="3288357" cy="153888"/>
          </a:xfrm>
          <a:prstGeom prst="rect">
            <a:avLst/>
          </a:prstGeom>
          <a:noFill/>
        </p:spPr>
        <p:txBody>
          <a:bodyPr wrap="square" rtlCol="0" anchor="ctr">
            <a:spAutoFit/>
          </a:bodyPr>
          <a:lstStyle/>
          <a:p>
            <a:pPr algn="ctr"/>
            <a:r>
              <a:rPr kumimoji="1" lang="en-US" altLang="ja-JP" sz="400">
                <a:latin typeface="游明朝" panose="02020400000000000000" pitchFamily="18" charset="-128"/>
                <a:ea typeface="游明朝" panose="02020400000000000000" pitchFamily="18" charset="-128"/>
              </a:rPr>
              <a:t>CONFIDENTIAL</a:t>
            </a:r>
            <a:r>
              <a:rPr kumimoji="1" lang="ja-JP" altLang="en-US" sz="400">
                <a:latin typeface="游明朝" panose="02020400000000000000" pitchFamily="18" charset="-128"/>
                <a:ea typeface="游明朝" panose="02020400000000000000" pitchFamily="18" charset="-128"/>
              </a:rPr>
              <a:t> </a:t>
            </a:r>
            <a:r>
              <a:rPr kumimoji="1" lang="en-US" altLang="ja-JP" sz="400">
                <a:latin typeface="游明朝" panose="02020400000000000000" pitchFamily="18" charset="-128"/>
                <a:ea typeface="游明朝" panose="02020400000000000000" pitchFamily="18" charset="-128"/>
              </a:rPr>
              <a:t>Copyright @ DENTSU CONSULTING Inc.&amp; DENTSU KYUSHU Inc. All Rights Reserved</a:t>
            </a:r>
          </a:p>
        </p:txBody>
      </p:sp>
    </p:spTree>
    <p:extLst>
      <p:ext uri="{BB962C8B-B14F-4D97-AF65-F5344CB8AC3E}">
        <p14:creationId xmlns:p14="http://schemas.microsoft.com/office/powerpoint/2010/main" val="3749602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04_二分割写真">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E9F18EC7-7CA0-A28F-D8AB-D9B68311771F}"/>
              </a:ext>
            </a:extLst>
          </p:cNvPr>
          <p:cNvSpPr>
            <a:spLocks noGrp="1"/>
          </p:cNvSpPr>
          <p:nvPr>
            <p:ph type="title"/>
          </p:nvPr>
        </p:nvSpPr>
        <p:spPr>
          <a:xfrm>
            <a:off x="516001" y="213015"/>
            <a:ext cx="5402200" cy="332399"/>
          </a:xfrm>
          <a:prstGeom prst="rect">
            <a:avLst/>
          </a:prstGeom>
        </p:spPr>
        <p:txBody>
          <a:bodyPr vert="horz" wrap="none" lIns="0" tIns="0" rIns="0" bIns="0" anchor="ctr">
            <a:noAutofit/>
          </a:bodyPr>
          <a:lstStyle>
            <a:lvl1pPr>
              <a:lnSpc>
                <a:spcPct val="105000"/>
              </a:lnSpc>
              <a:defRPr sz="1600" b="1" spc="120" baseline="0">
                <a:solidFill>
                  <a:schemeClr val="tx1"/>
                </a:solidFill>
                <a:latin typeface="+mn-ea"/>
                <a:ea typeface="+mn-ea"/>
              </a:defRPr>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47076EA-2C0B-AD14-525B-E7074DE34E16}"/>
              </a:ext>
            </a:extLst>
          </p:cNvPr>
          <p:cNvSpPr>
            <a:spLocks noGrp="1"/>
          </p:cNvSpPr>
          <p:nvPr>
            <p:ph type="pic" sz="quarter" idx="10" hasCustomPrompt="1"/>
          </p:nvPr>
        </p:nvSpPr>
        <p:spPr>
          <a:xfrm>
            <a:off x="6096000" y="0"/>
            <a:ext cx="6096000" cy="6858000"/>
          </a:xfrm>
          <a:prstGeom prst="rect">
            <a:avLst/>
          </a:prstGeom>
          <a:solidFill>
            <a:schemeClr val="bg1">
              <a:lumMod val="95000"/>
            </a:schemeClr>
          </a:solidFill>
        </p:spPr>
        <p:txBody>
          <a:bodyPr/>
          <a:lstStyle>
            <a:lvl1pPr marL="0" indent="0">
              <a:buNone/>
              <a:defRPr sz="2000"/>
            </a:lvl1pPr>
          </a:lstStyle>
          <a:p>
            <a:r>
              <a:rPr kumimoji="1" lang="en-US" altLang="ja-JP"/>
              <a:t>Image</a:t>
            </a:r>
            <a:endParaRPr kumimoji="1" lang="ja-JP" altLang="en-US"/>
          </a:p>
        </p:txBody>
      </p:sp>
      <p:cxnSp>
        <p:nvCxnSpPr>
          <p:cNvPr id="2" name="直線コネクタ 1">
            <a:extLst>
              <a:ext uri="{FF2B5EF4-FFF2-40B4-BE49-F238E27FC236}">
                <a16:creationId xmlns:a16="http://schemas.microsoft.com/office/drawing/2014/main" id="{313E253F-CCDA-68B5-D52A-4C0D9218440E}"/>
              </a:ext>
            </a:extLst>
          </p:cNvPr>
          <p:cNvCxnSpPr>
            <a:cxnSpLocks/>
          </p:cNvCxnSpPr>
          <p:nvPr userDrawn="1"/>
        </p:nvCxnSpPr>
        <p:spPr>
          <a:xfrm>
            <a:off x="516001" y="545414"/>
            <a:ext cx="5402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プレースホルダー 3">
            <a:extLst>
              <a:ext uri="{FF2B5EF4-FFF2-40B4-BE49-F238E27FC236}">
                <a16:creationId xmlns:a16="http://schemas.microsoft.com/office/drawing/2014/main" id="{0335CA5C-0898-40C8-40CE-9E7CCC39FFD1}"/>
              </a:ext>
            </a:extLst>
          </p:cNvPr>
          <p:cNvSpPr>
            <a:spLocks noGrp="1"/>
          </p:cNvSpPr>
          <p:nvPr>
            <p:ph type="body" sz="half" idx="11"/>
          </p:nvPr>
        </p:nvSpPr>
        <p:spPr>
          <a:xfrm>
            <a:off x="516001" y="561275"/>
            <a:ext cx="5402200" cy="688408"/>
          </a:xfrm>
          <a:prstGeom prst="rect">
            <a:avLst/>
          </a:prstGeom>
        </p:spPr>
        <p:txBody>
          <a:bodyPr lIns="0" tIns="0" rIns="0" bIns="0"/>
          <a:lstStyle>
            <a:lvl1pPr marL="0" indent="0">
              <a:lnSpc>
                <a:spcPct val="105000"/>
              </a:lnSpc>
              <a:spcBef>
                <a:spcPts val="600"/>
              </a:spcBef>
              <a:buNone/>
              <a:defRPr sz="2200" b="1" spc="110" baseline="0">
                <a:solidFill>
                  <a:schemeClr val="tx1"/>
                </a:solidFill>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Tree>
    <p:extLst>
      <p:ext uri="{BB962C8B-B14F-4D97-AF65-F5344CB8AC3E}">
        <p14:creationId xmlns:p14="http://schemas.microsoft.com/office/powerpoint/2010/main" val="39524398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rofile">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0270666-39D1-F3D2-2EBB-68BF8B0BDA76}"/>
              </a:ext>
            </a:extLst>
          </p:cNvPr>
          <p:cNvSpPr/>
          <p:nvPr userDrawn="1"/>
        </p:nvSpPr>
        <p:spPr>
          <a:xfrm>
            <a:off x="5778525" y="-1"/>
            <a:ext cx="6413476" cy="6858001"/>
          </a:xfrm>
          <a:prstGeom prst="rect">
            <a:avLst/>
          </a:prstGeom>
          <a:solidFill>
            <a:schemeClr val="tx1">
              <a:lumMod val="75000"/>
              <a:lumOff val="25000"/>
            </a:schemeClr>
          </a:solidFill>
          <a:ln w="10795" cap="flat" cmpd="sng" algn="ctr">
            <a:noFill/>
            <a:prstDash val="solid"/>
          </a:ln>
          <a:effectLst/>
        </p:spPr>
        <p:txBody>
          <a:bodyPr wrap="square" lIns="144000" tIns="96000" rIns="96000" bIns="96000" rtlCol="0" anchor="ctr"/>
          <a:lstStyle/>
          <a:p>
            <a:pPr marL="0" marR="0" lvl="0" indent="0" algn="ctr" defTabSz="1219170" eaLnBrk="1" fontAlgn="auto" latinLnBrk="0" hangingPunct="1">
              <a:lnSpc>
                <a:spcPct val="110000"/>
              </a:lnSpc>
              <a:spcBef>
                <a:spcPts val="800"/>
              </a:spcBef>
              <a:spcAft>
                <a:spcPts val="0"/>
              </a:spcAft>
              <a:buClrTx/>
              <a:buSzTx/>
              <a:buFontTx/>
              <a:buNone/>
              <a:tabLst/>
              <a:defRPr/>
            </a:pPr>
            <a:endParaRPr kumimoji="0" lang="ja-JP" altLang="en-US" sz="2133" b="0" i="0" u="none" strike="noStrike" kern="0" cap="none" spc="0" normalizeH="0" baseline="0" noProof="0">
              <a:ln>
                <a:noFill/>
              </a:ln>
              <a:solidFill>
                <a:srgbClr val="FFFFFF">
                  <a:lumMod val="95000"/>
                </a:srgbClr>
              </a:solidFill>
              <a:effectLst/>
              <a:uLnTx/>
              <a:uFillTx/>
              <a:latin typeface="游ゴシック Medium"/>
              <a:ea typeface="游ゴシック Medium"/>
              <a:cs typeface="Meiryo UI" panose="020B0604030504040204" pitchFamily="50" charset="-128"/>
            </a:endParaRPr>
          </a:p>
        </p:txBody>
      </p:sp>
      <p:pic>
        <p:nvPicPr>
          <p:cNvPr id="2" name="図 1">
            <a:extLst>
              <a:ext uri="{FF2B5EF4-FFF2-40B4-BE49-F238E27FC236}">
                <a16:creationId xmlns:a16="http://schemas.microsoft.com/office/drawing/2014/main" id="{4D5CE6CB-BBEB-D61D-5E2D-0ACD3608EF4B}"/>
              </a:ext>
            </a:extLst>
          </p:cNvPr>
          <p:cNvPicPr>
            <a:picLocks noChangeAspect="1"/>
          </p:cNvPicPr>
          <p:nvPr userDrawn="1"/>
        </p:nvPicPr>
        <p:blipFill>
          <a:blip r:embed="rId2"/>
          <a:stretch>
            <a:fillRect/>
          </a:stretch>
        </p:blipFill>
        <p:spPr>
          <a:xfrm>
            <a:off x="568298" y="642829"/>
            <a:ext cx="3016469" cy="220017"/>
          </a:xfrm>
          <a:prstGeom prst="rect">
            <a:avLst/>
          </a:prstGeom>
        </p:spPr>
      </p:pic>
      <p:sp>
        <p:nvSpPr>
          <p:cNvPr id="6" name="テキスト ボックス 5">
            <a:extLst>
              <a:ext uri="{FF2B5EF4-FFF2-40B4-BE49-F238E27FC236}">
                <a16:creationId xmlns:a16="http://schemas.microsoft.com/office/drawing/2014/main" id="{1AB15FE7-FAAD-5F56-688E-21C8782E948C}"/>
              </a:ext>
            </a:extLst>
          </p:cNvPr>
          <p:cNvSpPr txBox="1"/>
          <p:nvPr userDrawn="1"/>
        </p:nvSpPr>
        <p:spPr>
          <a:xfrm>
            <a:off x="11385516" y="98029"/>
            <a:ext cx="728797" cy="272771"/>
          </a:xfrm>
          <a:prstGeom prst="rect">
            <a:avLst/>
          </a:prstGeom>
          <a:noFill/>
          <a:ln w="19050">
            <a:solidFill>
              <a:schemeClr val="bg1"/>
            </a:solidFill>
          </a:ln>
        </p:spPr>
        <p:txBody>
          <a:bodyPr wrap="square" lIns="48000" tIns="0" rIns="48000" bIns="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ja-JP" altLang="en-US" sz="1000" b="1">
                <a:solidFill>
                  <a:schemeClr val="bg1"/>
                </a:solidFill>
                <a:latin typeface="游ゴシック" panose="020B0400000000000000" pitchFamily="50" charset="-128"/>
                <a:ea typeface="游ゴシック" panose="020B0400000000000000" pitchFamily="50" charset="-128"/>
              </a:rPr>
              <a:t>関係者限</a:t>
            </a:r>
            <a:endParaRPr lang="en-US" altLang="ja-JP" sz="1000" b="1">
              <a:solidFill>
                <a:schemeClr val="bg1"/>
              </a:solidFill>
              <a:latin typeface="游ゴシック" panose="020B0400000000000000" pitchFamily="50" charset="-128"/>
              <a:ea typeface="游ゴシック" panose="020B0400000000000000" pitchFamily="50" charset="-128"/>
            </a:endParaRPr>
          </a:p>
        </p:txBody>
      </p:sp>
      <p:grpSp>
        <p:nvGrpSpPr>
          <p:cNvPr id="9" name="グループ化 8">
            <a:extLst>
              <a:ext uri="{FF2B5EF4-FFF2-40B4-BE49-F238E27FC236}">
                <a16:creationId xmlns:a16="http://schemas.microsoft.com/office/drawing/2014/main" id="{780FB79A-7D8F-56CA-9CB9-F4DB4895B06F}"/>
              </a:ext>
            </a:extLst>
          </p:cNvPr>
          <p:cNvGrpSpPr/>
          <p:nvPr userDrawn="1"/>
        </p:nvGrpSpPr>
        <p:grpSpPr>
          <a:xfrm>
            <a:off x="1967542" y="1124745"/>
            <a:ext cx="98899" cy="1623623"/>
            <a:chOff x="1967542" y="1124745"/>
            <a:chExt cx="98899" cy="1623623"/>
          </a:xfrm>
        </p:grpSpPr>
        <p:sp>
          <p:nvSpPr>
            <p:cNvPr id="7" name="正方形/長方形 6">
              <a:extLst>
                <a:ext uri="{FF2B5EF4-FFF2-40B4-BE49-F238E27FC236}">
                  <a16:creationId xmlns:a16="http://schemas.microsoft.com/office/drawing/2014/main" id="{C16AD9EA-C7F7-DA44-5217-C92B821EBDF0}"/>
                </a:ext>
              </a:extLst>
            </p:cNvPr>
            <p:cNvSpPr/>
            <p:nvPr userDrawn="1"/>
          </p:nvSpPr>
          <p:spPr>
            <a:xfrm>
              <a:off x="1967542" y="1124745"/>
              <a:ext cx="98899" cy="825744"/>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67">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a:extLst>
                <a:ext uri="{FF2B5EF4-FFF2-40B4-BE49-F238E27FC236}">
                  <a16:creationId xmlns:a16="http://schemas.microsoft.com/office/drawing/2014/main" id="{65C1C6D7-AA38-9DDB-8A99-6F33AD10E117}"/>
                </a:ext>
              </a:extLst>
            </p:cNvPr>
            <p:cNvSpPr/>
            <p:nvPr userDrawn="1"/>
          </p:nvSpPr>
          <p:spPr>
            <a:xfrm>
              <a:off x="1967542" y="1950489"/>
              <a:ext cx="98899" cy="797879"/>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67">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2" name="テキスト プレースホルダー 11">
            <a:extLst>
              <a:ext uri="{FF2B5EF4-FFF2-40B4-BE49-F238E27FC236}">
                <a16:creationId xmlns:a16="http://schemas.microsoft.com/office/drawing/2014/main" id="{CCD73CAE-FFE9-A43E-1032-3ABC9B54CA0B}"/>
              </a:ext>
            </a:extLst>
          </p:cNvPr>
          <p:cNvSpPr>
            <a:spLocks noGrp="1"/>
          </p:cNvSpPr>
          <p:nvPr>
            <p:ph type="body" sz="quarter" idx="10" hasCustomPrompt="1"/>
          </p:nvPr>
        </p:nvSpPr>
        <p:spPr>
          <a:xfrm>
            <a:off x="2133600" y="1433407"/>
            <a:ext cx="3130550" cy="551274"/>
          </a:xfrm>
          <a:prstGeom prst="rect">
            <a:avLst/>
          </a:prstGeom>
        </p:spPr>
        <p:txBody>
          <a:bodyPr anchor="ctr"/>
          <a:lstStyle>
            <a:lvl1pPr marL="0" indent="0">
              <a:buNone/>
              <a:defRPr sz="3200" b="1"/>
            </a:lvl1pPr>
          </a:lstStyle>
          <a:p>
            <a:pPr lvl="0"/>
            <a:r>
              <a:rPr kumimoji="1" lang="ja-JP" altLang="en-US"/>
              <a:t>電通　太郎</a:t>
            </a:r>
          </a:p>
        </p:txBody>
      </p:sp>
      <p:sp>
        <p:nvSpPr>
          <p:cNvPr id="14" name="テキスト プレースホルダー 11">
            <a:extLst>
              <a:ext uri="{FF2B5EF4-FFF2-40B4-BE49-F238E27FC236}">
                <a16:creationId xmlns:a16="http://schemas.microsoft.com/office/drawing/2014/main" id="{57BDFE04-B9AB-6A81-F2FF-FC07DE2264EE}"/>
              </a:ext>
            </a:extLst>
          </p:cNvPr>
          <p:cNvSpPr>
            <a:spLocks noGrp="1"/>
          </p:cNvSpPr>
          <p:nvPr>
            <p:ph type="body" sz="quarter" idx="11" hasCustomPrompt="1"/>
          </p:nvPr>
        </p:nvSpPr>
        <p:spPr>
          <a:xfrm>
            <a:off x="2133600" y="1124745"/>
            <a:ext cx="3130550" cy="346762"/>
          </a:xfrm>
          <a:prstGeom prst="rect">
            <a:avLst/>
          </a:prstGeom>
        </p:spPr>
        <p:txBody>
          <a:bodyPr anchor="ctr"/>
          <a:lstStyle>
            <a:lvl1pPr marL="0" indent="0">
              <a:buNone/>
              <a:defRPr sz="1400" b="1"/>
            </a:lvl1pPr>
          </a:lstStyle>
          <a:p>
            <a:pPr lvl="0"/>
            <a:r>
              <a:rPr kumimoji="1" lang="en-US" altLang="ja-JP"/>
              <a:t>DENTSU Taro *</a:t>
            </a:r>
            <a:r>
              <a:rPr kumimoji="1" lang="ja-JP" altLang="en-US"/>
              <a:t>ふりがな</a:t>
            </a:r>
          </a:p>
        </p:txBody>
      </p:sp>
      <p:sp>
        <p:nvSpPr>
          <p:cNvPr id="15" name="コンテンツ プレースホルダー 2">
            <a:extLst>
              <a:ext uri="{FF2B5EF4-FFF2-40B4-BE49-F238E27FC236}">
                <a16:creationId xmlns:a16="http://schemas.microsoft.com/office/drawing/2014/main" id="{30EBA6A4-AFE9-78D5-1123-2578F85A6859}"/>
              </a:ext>
            </a:extLst>
          </p:cNvPr>
          <p:cNvSpPr txBox="1">
            <a:spLocks/>
          </p:cNvSpPr>
          <p:nvPr userDrawn="1"/>
        </p:nvSpPr>
        <p:spPr>
          <a:xfrm>
            <a:off x="443615" y="3006195"/>
            <a:ext cx="5068725" cy="490456"/>
          </a:xfrm>
          <a:prstGeom prst="rect">
            <a:avLst/>
          </a:prstGeom>
        </p:spPr>
        <p:txBody>
          <a:bodyPr vert="horz" lIns="121920" tIns="48000" rIns="121920" bIns="0" rtlCol="0">
            <a:noAutofit/>
          </a:bodyPr>
          <a:lstStyle>
            <a:lvl1pPr marL="203597" indent="-203597" algn="l" defTabSz="685800" rtl="0" eaLnBrk="1" latinLnBrk="0" hangingPunct="1">
              <a:lnSpc>
                <a:spcPct val="110000"/>
              </a:lnSpc>
              <a:spcBef>
                <a:spcPts val="1350"/>
              </a:spcBef>
              <a:spcAft>
                <a:spcPts val="225"/>
              </a:spcAft>
              <a:buClr>
                <a:schemeClr val="accent1"/>
              </a:buClr>
              <a:buSzPct val="100000"/>
              <a:buFont typeface="メイリオ" panose="020B0604030504040204" pitchFamily="50" charset="-128"/>
              <a:buChar char="▍"/>
              <a:defRPr kumimoji="1" sz="1800" b="1" kern="1200">
                <a:solidFill>
                  <a:schemeClr val="tx2"/>
                </a:solidFill>
                <a:latin typeface="+mj-ea"/>
                <a:ea typeface="+mj-ea"/>
                <a:cs typeface="メイリオ" panose="020B0604030504040204" pitchFamily="50" charset="-128"/>
              </a:defRPr>
            </a:lvl1pPr>
            <a:lvl2pPr marL="63104" indent="-63104" algn="l" defTabSz="685800" rtl="0" eaLnBrk="1" latinLnBrk="0" hangingPunct="1">
              <a:lnSpc>
                <a:spcPct val="110000"/>
              </a:lnSpc>
              <a:spcBef>
                <a:spcPts val="450"/>
              </a:spcBef>
              <a:spcAft>
                <a:spcPts val="0"/>
              </a:spcAft>
              <a:buClr>
                <a:schemeClr val="accent1"/>
              </a:buClr>
              <a:buSzPct val="130000"/>
              <a:buFont typeface="Meiryo UI" panose="020B0604030504040204" pitchFamily="50" charset="-128"/>
              <a:buChar char=" "/>
              <a:defRPr kumimoji="1" sz="1200" kern="1200">
                <a:solidFill>
                  <a:schemeClr val="tx2"/>
                </a:solidFill>
                <a:latin typeface="+mn-ea"/>
                <a:ea typeface="+mn-ea"/>
                <a:cs typeface="メイリオ" panose="020B0604030504040204" pitchFamily="50" charset="-128"/>
              </a:defRPr>
            </a:lvl2pPr>
            <a:lvl3pPr marL="269081" marR="0" indent="-205979" algn="l" defTabSz="685800" rtl="0" eaLnBrk="1" fontAlgn="auto" latinLnBrk="0" hangingPunct="1">
              <a:lnSpc>
                <a:spcPct val="110000"/>
              </a:lnSpc>
              <a:spcBef>
                <a:spcPts val="450"/>
              </a:spcBef>
              <a:spcAft>
                <a:spcPts val="0"/>
              </a:spcAft>
              <a:buClr>
                <a:schemeClr val="accent1"/>
              </a:buClr>
              <a:buSzPct val="100000"/>
              <a:buFont typeface="メイリオ" panose="020B0604030504040204" pitchFamily="50" charset="-128"/>
              <a:buChar char="•"/>
              <a:tabLst/>
              <a:defRPr kumimoji="1" sz="1200" kern="1200">
                <a:solidFill>
                  <a:schemeClr val="tx2"/>
                </a:solidFill>
                <a:latin typeface="+mn-ea"/>
                <a:ea typeface="+mn-ea"/>
                <a:cs typeface="Meiryo UI" pitchFamily="50" charset="-128"/>
              </a:defRPr>
            </a:lvl3pPr>
            <a:lvl4pPr marL="403622" indent="-133350" algn="l" defTabSz="685800" rtl="0" eaLnBrk="1" latinLnBrk="0" hangingPunct="1">
              <a:lnSpc>
                <a:spcPct val="110000"/>
              </a:lnSpc>
              <a:spcBef>
                <a:spcPts val="225"/>
              </a:spcBef>
              <a:buClr>
                <a:schemeClr val="accent1"/>
              </a:buClr>
              <a:buFont typeface="Arial" panose="020B0604020202020204" pitchFamily="34" charset="0"/>
              <a:buChar char="•"/>
              <a:defRPr kumimoji="1" sz="1050" kern="1200">
                <a:solidFill>
                  <a:schemeClr val="tx2"/>
                </a:solidFill>
                <a:latin typeface="+mn-ea"/>
                <a:ea typeface="+mn-ea"/>
                <a:cs typeface="Meiryo UI" pitchFamily="50" charset="-128"/>
              </a:defRPr>
            </a:lvl4pPr>
            <a:lvl5pPr marL="469106" indent="-135731" algn="l" defTabSz="685800" rtl="0" eaLnBrk="1" latinLnBrk="0" hangingPunct="1">
              <a:lnSpc>
                <a:spcPct val="110000"/>
              </a:lnSpc>
              <a:spcBef>
                <a:spcPts val="225"/>
              </a:spcBef>
              <a:buClr>
                <a:schemeClr val="accent6"/>
              </a:buClr>
              <a:buFont typeface="メイリオ" panose="020B0604030504040204" pitchFamily="50" charset="-128"/>
              <a:buChar char="-"/>
              <a:defRPr kumimoji="1" sz="1050" kern="1200">
                <a:solidFill>
                  <a:schemeClr val="accent6"/>
                </a:solidFill>
                <a:latin typeface="+mn-ea"/>
                <a:ea typeface="+mn-ea"/>
                <a:cs typeface="Meiryo UI" pitchFamily="50" charset="-128"/>
              </a:defRPr>
            </a:lvl5pPr>
            <a:lvl6pPr marL="860822" indent="0" algn="l" defTabSz="685800" rtl="0" eaLnBrk="1" latinLnBrk="0" hangingPunct="1">
              <a:spcBef>
                <a:spcPct val="20000"/>
              </a:spcBef>
              <a:buClr>
                <a:srgbClr val="004F44"/>
              </a:buClr>
              <a:buFont typeface="Arial" pitchFamily="34" charset="0"/>
              <a:buNone/>
              <a:defRPr kumimoji="1" sz="1050" b="0" kern="1200">
                <a:solidFill>
                  <a:schemeClr val="tx1"/>
                </a:solidFill>
                <a:latin typeface="+mn-ea"/>
                <a:ea typeface="+mn-ea"/>
                <a:cs typeface="Meiryo UI" pitchFamily="50" charset="-128"/>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271456" indent="-271456" defTabSz="914377">
              <a:spcBef>
                <a:spcPts val="1800"/>
              </a:spcBef>
              <a:spcAft>
                <a:spcPts val="300"/>
              </a:spcAft>
              <a:buClr>
                <a:srgbClr val="5E5E5E"/>
              </a:buClr>
              <a:defRPr/>
            </a:pPr>
            <a:r>
              <a:rPr lang="ja-JP" altLang="en-US" sz="2400">
                <a:solidFill>
                  <a:srgbClr val="464646"/>
                </a:solidFill>
                <a:latin typeface="+mn-ea"/>
                <a:ea typeface="+mn-ea"/>
              </a:rPr>
              <a:t>プロフィール</a:t>
            </a:r>
            <a:endParaRPr lang="en-US" altLang="ja-JP" sz="2400">
              <a:solidFill>
                <a:srgbClr val="464646"/>
              </a:solidFill>
              <a:latin typeface="+mn-ea"/>
              <a:ea typeface="+mn-ea"/>
            </a:endParaRPr>
          </a:p>
        </p:txBody>
      </p:sp>
      <p:sp>
        <p:nvSpPr>
          <p:cNvPr id="16" name="テキスト プレースホルダー 4">
            <a:extLst>
              <a:ext uri="{FF2B5EF4-FFF2-40B4-BE49-F238E27FC236}">
                <a16:creationId xmlns:a16="http://schemas.microsoft.com/office/drawing/2014/main" id="{3D22F1EC-B84C-D73F-32F2-8C985EFA5A40}"/>
              </a:ext>
            </a:extLst>
          </p:cNvPr>
          <p:cNvSpPr txBox="1">
            <a:spLocks/>
          </p:cNvSpPr>
          <p:nvPr userDrawn="1"/>
        </p:nvSpPr>
        <p:spPr>
          <a:xfrm>
            <a:off x="6252587" y="1029495"/>
            <a:ext cx="5465353" cy="526255"/>
          </a:xfrm>
          <a:prstGeom prst="rect">
            <a:avLst/>
          </a:prstGeom>
        </p:spPr>
        <p:txBody>
          <a:bodyPr vert="horz" lIns="121920" tIns="48000" rIns="121920" bIns="0" rtlCol="0">
            <a:noAutofit/>
          </a:bodyPr>
          <a:lstStyle>
            <a:lvl1pPr marL="203597" indent="-203597" algn="l" defTabSz="685800" rtl="0" eaLnBrk="1" latinLnBrk="0" hangingPunct="1">
              <a:lnSpc>
                <a:spcPct val="110000"/>
              </a:lnSpc>
              <a:spcBef>
                <a:spcPts val="1350"/>
              </a:spcBef>
              <a:spcAft>
                <a:spcPts val="225"/>
              </a:spcAft>
              <a:buClr>
                <a:schemeClr val="accent1"/>
              </a:buClr>
              <a:buSzPct val="100000"/>
              <a:buFont typeface="メイリオ" panose="020B0604030504040204" pitchFamily="50" charset="-128"/>
              <a:buChar char="▍"/>
              <a:defRPr kumimoji="1" sz="1800" b="1" kern="1200">
                <a:solidFill>
                  <a:schemeClr val="tx2"/>
                </a:solidFill>
                <a:latin typeface="+mj-ea"/>
                <a:ea typeface="+mj-ea"/>
                <a:cs typeface="メイリオ" panose="020B0604030504040204" pitchFamily="50" charset="-128"/>
              </a:defRPr>
            </a:lvl1pPr>
            <a:lvl2pPr marL="63104" indent="-63104" algn="l" defTabSz="685800" rtl="0" eaLnBrk="1" latinLnBrk="0" hangingPunct="1">
              <a:lnSpc>
                <a:spcPct val="110000"/>
              </a:lnSpc>
              <a:spcBef>
                <a:spcPts val="450"/>
              </a:spcBef>
              <a:spcAft>
                <a:spcPts val="0"/>
              </a:spcAft>
              <a:buClr>
                <a:schemeClr val="accent1"/>
              </a:buClr>
              <a:buSzPct val="130000"/>
              <a:buFont typeface="Meiryo UI" panose="020B0604030504040204" pitchFamily="50" charset="-128"/>
              <a:buChar char=" "/>
              <a:defRPr kumimoji="1" sz="1200" kern="1200">
                <a:solidFill>
                  <a:schemeClr val="tx2"/>
                </a:solidFill>
                <a:latin typeface="+mn-ea"/>
                <a:ea typeface="+mn-ea"/>
                <a:cs typeface="メイリオ" panose="020B0604030504040204" pitchFamily="50" charset="-128"/>
              </a:defRPr>
            </a:lvl2pPr>
            <a:lvl3pPr marL="269081" marR="0" indent="-205979" algn="l" defTabSz="685800" rtl="0" eaLnBrk="1" fontAlgn="auto" latinLnBrk="0" hangingPunct="1">
              <a:lnSpc>
                <a:spcPct val="110000"/>
              </a:lnSpc>
              <a:spcBef>
                <a:spcPts val="450"/>
              </a:spcBef>
              <a:spcAft>
                <a:spcPts val="0"/>
              </a:spcAft>
              <a:buClr>
                <a:schemeClr val="accent1"/>
              </a:buClr>
              <a:buSzPct val="100000"/>
              <a:buFont typeface="メイリオ" panose="020B0604030504040204" pitchFamily="50" charset="-128"/>
              <a:buChar char="•"/>
              <a:tabLst/>
              <a:defRPr kumimoji="1" sz="1200" kern="1200">
                <a:solidFill>
                  <a:schemeClr val="tx2"/>
                </a:solidFill>
                <a:latin typeface="+mn-ea"/>
                <a:ea typeface="+mn-ea"/>
                <a:cs typeface="Meiryo UI" pitchFamily="50" charset="-128"/>
              </a:defRPr>
            </a:lvl3pPr>
            <a:lvl4pPr marL="403622" indent="-133350" algn="l" defTabSz="685800" rtl="0" eaLnBrk="1" latinLnBrk="0" hangingPunct="1">
              <a:lnSpc>
                <a:spcPct val="110000"/>
              </a:lnSpc>
              <a:spcBef>
                <a:spcPts val="225"/>
              </a:spcBef>
              <a:buClr>
                <a:schemeClr val="accent1"/>
              </a:buClr>
              <a:buFont typeface="Arial" panose="020B0604020202020204" pitchFamily="34" charset="0"/>
              <a:buChar char="•"/>
              <a:defRPr kumimoji="1" sz="1050" kern="1200">
                <a:solidFill>
                  <a:schemeClr val="tx2"/>
                </a:solidFill>
                <a:latin typeface="+mn-ea"/>
                <a:ea typeface="+mn-ea"/>
                <a:cs typeface="Meiryo UI" pitchFamily="50" charset="-128"/>
              </a:defRPr>
            </a:lvl4pPr>
            <a:lvl5pPr marL="469106" indent="-135731" algn="l" defTabSz="685800" rtl="0" eaLnBrk="1" latinLnBrk="0" hangingPunct="1">
              <a:lnSpc>
                <a:spcPct val="110000"/>
              </a:lnSpc>
              <a:spcBef>
                <a:spcPts val="225"/>
              </a:spcBef>
              <a:buClr>
                <a:schemeClr val="accent6"/>
              </a:buClr>
              <a:buFont typeface="メイリオ" panose="020B0604030504040204" pitchFamily="50" charset="-128"/>
              <a:buChar char="-"/>
              <a:defRPr kumimoji="1" sz="1050" kern="1200">
                <a:solidFill>
                  <a:schemeClr val="accent6"/>
                </a:solidFill>
                <a:latin typeface="+mn-ea"/>
                <a:ea typeface="+mn-ea"/>
                <a:cs typeface="Meiryo UI" pitchFamily="50" charset="-128"/>
              </a:defRPr>
            </a:lvl5pPr>
            <a:lvl6pPr marL="860822" indent="0" algn="l" defTabSz="685800" rtl="0" eaLnBrk="1" latinLnBrk="0" hangingPunct="1">
              <a:spcBef>
                <a:spcPct val="20000"/>
              </a:spcBef>
              <a:buClr>
                <a:srgbClr val="004F44"/>
              </a:buClr>
              <a:buFont typeface="Arial" pitchFamily="34" charset="0"/>
              <a:buNone/>
              <a:defRPr kumimoji="1" sz="1050" b="0" kern="1200">
                <a:solidFill>
                  <a:schemeClr val="tx1"/>
                </a:solidFill>
                <a:latin typeface="+mn-ea"/>
                <a:ea typeface="+mn-ea"/>
                <a:cs typeface="Meiryo UI" pitchFamily="50" charset="-128"/>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271456" indent="-271456" defTabSz="914377">
              <a:lnSpc>
                <a:spcPct val="120000"/>
              </a:lnSpc>
              <a:spcBef>
                <a:spcPts val="600"/>
              </a:spcBef>
              <a:spcAft>
                <a:spcPts val="300"/>
              </a:spcAft>
              <a:buClr>
                <a:schemeClr val="bg1"/>
              </a:buClr>
              <a:defRPr/>
            </a:pPr>
            <a:r>
              <a:rPr lang="ja-JP" altLang="en-US" sz="2400">
                <a:solidFill>
                  <a:schemeClr val="bg1"/>
                </a:solidFill>
                <a:latin typeface="+mn-ea"/>
                <a:ea typeface="+mn-ea"/>
              </a:rPr>
              <a:t>主なプロジェクト実績</a:t>
            </a:r>
            <a:endParaRPr lang="en-US" altLang="ja-JP" sz="2400">
              <a:solidFill>
                <a:schemeClr val="bg1"/>
              </a:solidFill>
              <a:latin typeface="+mn-ea"/>
              <a:ea typeface="+mn-ea"/>
            </a:endParaRPr>
          </a:p>
        </p:txBody>
      </p:sp>
      <p:sp>
        <p:nvSpPr>
          <p:cNvPr id="22" name="テキスト プレースホルダー 11">
            <a:extLst>
              <a:ext uri="{FF2B5EF4-FFF2-40B4-BE49-F238E27FC236}">
                <a16:creationId xmlns:a16="http://schemas.microsoft.com/office/drawing/2014/main" id="{EDD1B264-7570-E0E5-327C-FE9D96DA698B}"/>
              </a:ext>
            </a:extLst>
          </p:cNvPr>
          <p:cNvSpPr>
            <a:spLocks noGrp="1"/>
          </p:cNvSpPr>
          <p:nvPr userDrawn="1">
            <p:ph type="body" sz="quarter" idx="12" hasCustomPrompt="1"/>
          </p:nvPr>
        </p:nvSpPr>
        <p:spPr>
          <a:xfrm>
            <a:off x="2133600" y="2056738"/>
            <a:ext cx="3130550" cy="680270"/>
          </a:xfrm>
          <a:prstGeom prst="rect">
            <a:avLst/>
          </a:prstGeom>
        </p:spPr>
        <p:txBody>
          <a:bodyPr anchor="ctr"/>
          <a:lstStyle>
            <a:lvl1pPr marL="0" indent="0">
              <a:lnSpc>
                <a:spcPct val="120000"/>
              </a:lnSpc>
              <a:spcBef>
                <a:spcPts val="600"/>
              </a:spcBef>
              <a:buNone/>
              <a:defRPr sz="1400" b="1"/>
            </a:lvl1pPr>
          </a:lstStyle>
          <a:p>
            <a:pPr lvl="0"/>
            <a:r>
              <a:rPr kumimoji="1" lang="ja-JP" altLang="en-US"/>
              <a:t>株式会社 電通コンサルティング</a:t>
            </a:r>
            <a:br>
              <a:rPr kumimoji="1" lang="en-US" altLang="ja-JP"/>
            </a:br>
            <a:r>
              <a:rPr kumimoji="1" lang="en-US" altLang="ja-JP"/>
              <a:t>[</a:t>
            </a:r>
            <a:r>
              <a:rPr kumimoji="1" lang="ja-JP" altLang="en-US"/>
              <a:t>所属グループ</a:t>
            </a:r>
            <a:r>
              <a:rPr kumimoji="1" lang="en-US" altLang="ja-JP"/>
              <a:t>]</a:t>
            </a:r>
            <a:r>
              <a:rPr kumimoji="1" lang="ja-JP" altLang="en-US"/>
              <a:t> </a:t>
            </a:r>
            <a:r>
              <a:rPr kumimoji="1" lang="en-US" altLang="ja-JP"/>
              <a:t>[</a:t>
            </a:r>
            <a:r>
              <a:rPr kumimoji="1" lang="ja-JP" altLang="en-US"/>
              <a:t>役職</a:t>
            </a:r>
            <a:r>
              <a:rPr kumimoji="1" lang="en-US" altLang="ja-JP"/>
              <a:t>]</a:t>
            </a:r>
            <a:endParaRPr kumimoji="1" lang="ja-JP" altLang="en-US"/>
          </a:p>
        </p:txBody>
      </p:sp>
      <p:sp>
        <p:nvSpPr>
          <p:cNvPr id="26" name="テキスト プレースホルダー 25">
            <a:extLst>
              <a:ext uri="{FF2B5EF4-FFF2-40B4-BE49-F238E27FC236}">
                <a16:creationId xmlns:a16="http://schemas.microsoft.com/office/drawing/2014/main" id="{2C24CECD-9DB4-7E14-442A-8996F42080D2}"/>
              </a:ext>
            </a:extLst>
          </p:cNvPr>
          <p:cNvSpPr>
            <a:spLocks noGrp="1"/>
          </p:cNvSpPr>
          <p:nvPr>
            <p:ph type="body" sz="quarter" idx="13" hasCustomPrompt="1"/>
          </p:nvPr>
        </p:nvSpPr>
        <p:spPr>
          <a:xfrm>
            <a:off x="568325" y="3466507"/>
            <a:ext cx="4695825" cy="2032000"/>
          </a:xfrm>
          <a:prstGeom prst="rect">
            <a:avLst/>
          </a:prstGeom>
        </p:spPr>
        <p:txBody>
          <a:bodyPr/>
          <a:lstStyle>
            <a:lvl1pPr marL="0" indent="0">
              <a:buNone/>
              <a:defRPr sz="1400"/>
            </a:lvl1pPr>
          </a:lstStyle>
          <a:p>
            <a:pPr lvl="0"/>
            <a:r>
              <a:rPr kumimoji="1" lang="ja-JP" altLang="en-US"/>
              <a:t>プロフィール文の入力</a:t>
            </a:r>
          </a:p>
        </p:txBody>
      </p:sp>
      <p:sp>
        <p:nvSpPr>
          <p:cNvPr id="28" name="テキスト プレースホルダー 25">
            <a:extLst>
              <a:ext uri="{FF2B5EF4-FFF2-40B4-BE49-F238E27FC236}">
                <a16:creationId xmlns:a16="http://schemas.microsoft.com/office/drawing/2014/main" id="{EB58FD05-13DA-0C51-1892-7FE66FB3FE54}"/>
              </a:ext>
            </a:extLst>
          </p:cNvPr>
          <p:cNvSpPr>
            <a:spLocks noGrp="1"/>
          </p:cNvSpPr>
          <p:nvPr>
            <p:ph type="body" sz="quarter" idx="14" hasCustomPrompt="1"/>
          </p:nvPr>
        </p:nvSpPr>
        <p:spPr>
          <a:xfrm>
            <a:off x="568325" y="5842000"/>
            <a:ext cx="4695825" cy="647700"/>
          </a:xfrm>
          <a:prstGeom prst="rect">
            <a:avLst/>
          </a:prstGeom>
        </p:spPr>
        <p:txBody>
          <a:bodyPr/>
          <a:lstStyle>
            <a:lvl1pPr marL="0" indent="0">
              <a:buNone/>
              <a:defRPr sz="1400">
                <a:solidFill>
                  <a:srgbClr val="001489"/>
                </a:solidFill>
              </a:defRPr>
            </a:lvl1pPr>
          </a:lstStyle>
          <a:p>
            <a:pPr lvl="0"/>
            <a:r>
              <a:rPr kumimoji="1" lang="en-US" altLang="ja-JP"/>
              <a:t>#</a:t>
            </a:r>
            <a:r>
              <a:rPr kumimoji="1" lang="ja-JP" altLang="en-US"/>
              <a:t>キーワードの入力</a:t>
            </a:r>
          </a:p>
        </p:txBody>
      </p:sp>
      <p:sp>
        <p:nvSpPr>
          <p:cNvPr id="30" name="図プレースホルダー 29">
            <a:extLst>
              <a:ext uri="{FF2B5EF4-FFF2-40B4-BE49-F238E27FC236}">
                <a16:creationId xmlns:a16="http://schemas.microsoft.com/office/drawing/2014/main" id="{E56D53BB-E5E4-C889-730D-B64C65E2706B}"/>
              </a:ext>
            </a:extLst>
          </p:cNvPr>
          <p:cNvSpPr>
            <a:spLocks noGrp="1"/>
          </p:cNvSpPr>
          <p:nvPr>
            <p:ph type="pic" sz="quarter" idx="15" hasCustomPrompt="1"/>
          </p:nvPr>
        </p:nvSpPr>
        <p:spPr>
          <a:xfrm>
            <a:off x="568298" y="1120672"/>
            <a:ext cx="1220771" cy="1627695"/>
          </a:xfrm>
          <a:prstGeom prst="rect">
            <a:avLst/>
          </a:prstGeom>
          <a:solidFill>
            <a:schemeClr val="bg1">
              <a:lumMod val="85000"/>
            </a:schemeClr>
          </a:solidFill>
          <a:ln w="3175">
            <a:solidFill>
              <a:schemeClr val="tx1">
                <a:lumMod val="50000"/>
                <a:lumOff val="50000"/>
              </a:schemeClr>
            </a:solidFill>
          </a:ln>
        </p:spPr>
        <p:txBody>
          <a:bodyPr anchor="ctr"/>
          <a:lstStyle>
            <a:lvl1pPr marL="0" indent="0" algn="ctr">
              <a:buNone/>
              <a:defRPr sz="2400"/>
            </a:lvl1pPr>
          </a:lstStyle>
          <a:p>
            <a:r>
              <a:rPr kumimoji="1" lang="ja-JP" altLang="en-US"/>
              <a:t>写真</a:t>
            </a:r>
          </a:p>
        </p:txBody>
      </p:sp>
      <p:sp>
        <p:nvSpPr>
          <p:cNvPr id="32" name="テキスト プレースホルダー 31">
            <a:extLst>
              <a:ext uri="{FF2B5EF4-FFF2-40B4-BE49-F238E27FC236}">
                <a16:creationId xmlns:a16="http://schemas.microsoft.com/office/drawing/2014/main" id="{410DE333-D3BE-E6C0-D929-D96502E7D7CC}"/>
              </a:ext>
            </a:extLst>
          </p:cNvPr>
          <p:cNvSpPr>
            <a:spLocks noGrp="1"/>
          </p:cNvSpPr>
          <p:nvPr>
            <p:ph type="body" sz="quarter" idx="16" hasCustomPrompt="1"/>
          </p:nvPr>
        </p:nvSpPr>
        <p:spPr>
          <a:xfrm>
            <a:off x="6253163" y="1666658"/>
            <a:ext cx="5495925" cy="4175342"/>
          </a:xfrm>
          <a:prstGeom prst="rect">
            <a:avLst/>
          </a:prstGeom>
        </p:spPr>
        <p:txBody>
          <a:bodyPr/>
          <a:lstStyle>
            <a:lvl1pPr marL="266700" indent="-177800">
              <a:lnSpc>
                <a:spcPct val="150000"/>
              </a:lnSpc>
              <a:spcBef>
                <a:spcPts val="600"/>
              </a:spcBef>
              <a:buFont typeface="Arial" panose="020B0604020202020204" pitchFamily="34" charset="0"/>
              <a:buChar char="•"/>
              <a:tabLst>
                <a:tab pos="1346200" algn="l"/>
              </a:tabLst>
              <a:defRPr sz="1400">
                <a:solidFill>
                  <a:schemeClr val="bg1"/>
                </a:solidFill>
              </a:defRPr>
            </a:lvl1pPr>
          </a:lstStyle>
          <a:p>
            <a:pPr lvl="0"/>
            <a:r>
              <a:rPr kumimoji="1" lang="ja-JP" altLang="en-US"/>
              <a:t>業界名</a:t>
            </a:r>
            <a:r>
              <a:rPr kumimoji="1" lang="en-US" altLang="ja-JP"/>
              <a:t>	| </a:t>
            </a:r>
            <a:r>
              <a:rPr kumimoji="1" lang="ja-JP" altLang="en-US"/>
              <a:t>ご支援内容</a:t>
            </a:r>
          </a:p>
        </p:txBody>
      </p:sp>
      <p:sp>
        <p:nvSpPr>
          <p:cNvPr id="5" name="テキスト ボックス 4">
            <a:extLst>
              <a:ext uri="{FF2B5EF4-FFF2-40B4-BE49-F238E27FC236}">
                <a16:creationId xmlns:a16="http://schemas.microsoft.com/office/drawing/2014/main" id="{56D60769-96F9-8216-0BC7-259DBF844FEF}"/>
              </a:ext>
            </a:extLst>
          </p:cNvPr>
          <p:cNvSpPr txBox="1"/>
          <p:nvPr userDrawn="1"/>
        </p:nvSpPr>
        <p:spPr>
          <a:xfrm>
            <a:off x="11210545" y="6543362"/>
            <a:ext cx="33695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FB080-50C9-4C1A-85FE-677962719958}" type="slidenum">
              <a:rPr kumimoji="1" lang="ja-JP" altLang="en-US" sz="1000" b="0" i="0" u="none" strike="noStrike" kern="1200" cap="none" spc="0" normalizeH="0" baseline="0" noProof="0" smtClean="0">
                <a:ln>
                  <a:noFill/>
                </a:ln>
                <a:solidFill>
                  <a:schemeClr val="bg1"/>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00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1919014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FCE70A3F-D3D8-8705-CDAE-15ED2926642B}"/>
              </a:ext>
            </a:extLst>
          </p:cNvPr>
          <p:cNvSpPr/>
          <p:nvPr userDrawn="1"/>
        </p:nvSpPr>
        <p:spPr>
          <a:xfrm>
            <a:off x="522181" y="188586"/>
            <a:ext cx="11146970" cy="53974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36000" rtlCol="0" anchor="ctr"/>
          <a:lstStyle/>
          <a:p>
            <a:pPr algn="l">
              <a:lnSpc>
                <a:spcPct val="150000"/>
              </a:lnSpc>
            </a:pPr>
            <a:r>
              <a:rPr kumimoji="1" lang="ja-JP" altLang="en-US" sz="1600" b="1" i="0">
                <a:solidFill>
                  <a:schemeClr val="tx1"/>
                </a:solidFill>
                <a:latin typeface="Yu Gothic" panose="020B0400000000000000" pitchFamily="34" charset="-128"/>
                <a:ea typeface="Yu Gothic" panose="020B0400000000000000" pitchFamily="34" charset="-128"/>
              </a:rPr>
              <a:t>余白</a:t>
            </a:r>
          </a:p>
        </p:txBody>
      </p:sp>
      <p:cxnSp>
        <p:nvCxnSpPr>
          <p:cNvPr id="9" name="直線コネクタ 8">
            <a:extLst>
              <a:ext uri="{FF2B5EF4-FFF2-40B4-BE49-F238E27FC236}">
                <a16:creationId xmlns:a16="http://schemas.microsoft.com/office/drawing/2014/main" id="{8ABA7DC9-AD93-38DD-9584-56D340491AFA}"/>
              </a:ext>
            </a:extLst>
          </p:cNvPr>
          <p:cNvCxnSpPr>
            <a:cxnSpLocks/>
          </p:cNvCxnSpPr>
          <p:nvPr userDrawn="1"/>
        </p:nvCxnSpPr>
        <p:spPr>
          <a:xfrm flipH="1">
            <a:off x="522226" y="728655"/>
            <a:ext cx="1114559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E9CCEDC6-07A4-8B32-AC5E-F0C9EA2593FC}"/>
              </a:ext>
            </a:extLst>
          </p:cNvPr>
          <p:cNvSpPr txBox="1"/>
          <p:nvPr userDrawn="1"/>
        </p:nvSpPr>
        <p:spPr>
          <a:xfrm>
            <a:off x="3926175" y="6483809"/>
            <a:ext cx="4339650" cy="342658"/>
          </a:xfrm>
          <a:prstGeom prst="rect">
            <a:avLst/>
          </a:prstGeom>
          <a:noFill/>
        </p:spPr>
        <p:txBody>
          <a:bodyPr wrap="none" rtlCol="0">
            <a:spAutoFit/>
          </a:bodyPr>
          <a:lstStyle/>
          <a:p>
            <a:pPr marL="0" indent="0" algn="ctr">
              <a:lnSpc>
                <a:spcPct val="150000"/>
              </a:lnSpc>
              <a:buFont typeface="Arial" panose="020B0604020202020204" pitchFamily="34" charset="0"/>
              <a:buNone/>
            </a:pPr>
            <a:r>
              <a:rPr kumimoji="1" lang="ja-JP" altLang="en-US" sz="1200">
                <a:latin typeface="Yu Gothic Medium" panose="020B0400000000000000" pitchFamily="34" charset="-128"/>
                <a:ea typeface="Yu Gothic Medium" panose="020B0400000000000000" pitchFamily="34" charset="-128"/>
              </a:rPr>
              <a:t>グレー部分は余白です。要素を置かないことを推奨します</a:t>
            </a:r>
          </a:p>
        </p:txBody>
      </p:sp>
      <p:grpSp>
        <p:nvGrpSpPr>
          <p:cNvPr id="11" name="グループ化 10">
            <a:extLst>
              <a:ext uri="{FF2B5EF4-FFF2-40B4-BE49-F238E27FC236}">
                <a16:creationId xmlns:a16="http://schemas.microsoft.com/office/drawing/2014/main" id="{AA061937-3AE3-6989-1434-18E7CA393C8A}"/>
              </a:ext>
            </a:extLst>
          </p:cNvPr>
          <p:cNvGrpSpPr/>
          <p:nvPr userDrawn="1"/>
        </p:nvGrpSpPr>
        <p:grpSpPr>
          <a:xfrm>
            <a:off x="0" y="0"/>
            <a:ext cx="12192000" cy="6858000"/>
            <a:chOff x="0" y="0"/>
            <a:chExt cx="12192000" cy="6858000"/>
          </a:xfrm>
        </p:grpSpPr>
        <p:sp>
          <p:nvSpPr>
            <p:cNvPr id="12" name="正方形/長方形 11">
              <a:extLst>
                <a:ext uri="{FF2B5EF4-FFF2-40B4-BE49-F238E27FC236}">
                  <a16:creationId xmlns:a16="http://schemas.microsoft.com/office/drawing/2014/main" id="{CDDD7F21-5CCB-4B97-3F92-A2463702392B}"/>
                </a:ext>
              </a:extLst>
            </p:cNvPr>
            <p:cNvSpPr>
              <a:spLocks noChangeAspect="1"/>
            </p:cNvSpPr>
            <p:nvPr userDrawn="1"/>
          </p:nvSpPr>
          <p:spPr>
            <a:xfrm>
              <a:off x="0" y="0"/>
              <a:ext cx="12192000" cy="188913"/>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D377658D-3A97-1E13-A10A-0707A13D818D}"/>
                </a:ext>
              </a:extLst>
            </p:cNvPr>
            <p:cNvSpPr>
              <a:spLocks noChangeAspect="1"/>
            </p:cNvSpPr>
            <p:nvPr userDrawn="1"/>
          </p:nvSpPr>
          <p:spPr>
            <a:xfrm>
              <a:off x="0" y="6489700"/>
              <a:ext cx="12192000" cy="368300"/>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E8D820C-60F8-1F2B-FA57-B98C868C1F9C}"/>
                </a:ext>
              </a:extLst>
            </p:cNvPr>
            <p:cNvSpPr>
              <a:spLocks/>
            </p:cNvSpPr>
            <p:nvPr userDrawn="1"/>
          </p:nvSpPr>
          <p:spPr>
            <a:xfrm>
              <a:off x="11676000" y="0"/>
              <a:ext cx="516000" cy="6858000"/>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4F8D320C-BDB4-6246-5B76-6E04D84D82BD}"/>
                </a:ext>
              </a:extLst>
            </p:cNvPr>
            <p:cNvSpPr>
              <a:spLocks/>
            </p:cNvSpPr>
            <p:nvPr userDrawn="1"/>
          </p:nvSpPr>
          <p:spPr>
            <a:xfrm>
              <a:off x="0" y="0"/>
              <a:ext cx="516000" cy="6858000"/>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4073777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橙青_縦二分割">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D2A20F-D691-8E1E-F783-00BA40B865F7}"/>
              </a:ext>
            </a:extLst>
          </p:cNvPr>
          <p:cNvGraphicFramePr>
            <a:graphicFrameLocks noChangeAspect="1"/>
          </p:cNvGraphicFramePr>
          <p:nvPr userDrawn="1">
            <p:custDataLst>
              <p:tags r:id="rId1"/>
            </p:custDataLst>
            <p:extLst>
              <p:ext uri="{D42A27DB-BD31-4B8C-83A1-F6EECF244321}">
                <p14:modId xmlns:p14="http://schemas.microsoft.com/office/powerpoint/2010/main" val="954996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5" progId="TCLayout.ActiveDocument.1">
                  <p:embed/>
                </p:oleObj>
              </mc:Choice>
              <mc:Fallback>
                <p:oleObj name="think-cell スライド" r:id="rId3" imgW="592" imgH="595" progId="TCLayout.ActiveDocument.1">
                  <p:embed/>
                  <p:pic>
                    <p:nvPicPr>
                      <p:cNvPr id="5" name="think-cell data - do not delete" hidden="1">
                        <a:extLst>
                          <a:ext uri="{FF2B5EF4-FFF2-40B4-BE49-F238E27FC236}">
                            <a16:creationId xmlns:a16="http://schemas.microsoft.com/office/drawing/2014/main" id="{9CD2A20F-D691-8E1E-F783-00BA40B8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タイトル 1">
            <a:extLst>
              <a:ext uri="{FF2B5EF4-FFF2-40B4-BE49-F238E27FC236}">
                <a16:creationId xmlns:a16="http://schemas.microsoft.com/office/drawing/2014/main" id="{2FA5B04E-17FE-0F4A-9A61-B9F70CE2AA8C}"/>
              </a:ext>
            </a:extLst>
          </p:cNvPr>
          <p:cNvSpPr>
            <a:spLocks noGrp="1"/>
          </p:cNvSpPr>
          <p:nvPr>
            <p:ph type="title"/>
          </p:nvPr>
        </p:nvSpPr>
        <p:spPr>
          <a:xfrm>
            <a:off x="458373" y="515094"/>
            <a:ext cx="4105389" cy="242787"/>
          </a:xfrm>
          <a:prstGeom prst="rect">
            <a:avLst/>
          </a:prstGeom>
        </p:spPr>
        <p:txBody>
          <a:bodyPr vert="horz" lIns="0" tIns="0" rIns="0" bIns="0"/>
          <a:lstStyle>
            <a:lvl1pPr>
              <a:defRPr spc="120" baseline="0">
                <a:solidFill>
                  <a:schemeClr val="tx1"/>
                </a:solidFill>
                <a:latin typeface="Yu Gothic UI" panose="020B0500000000000000" pitchFamily="34" charset="-128"/>
                <a:ea typeface="Yu Gothic UI" panose="020B0500000000000000" pitchFamily="34" charset="-128"/>
              </a:defRPr>
            </a:lvl1pPr>
          </a:lstStyle>
          <a:p>
            <a:r>
              <a:rPr kumimoji="1" lang="ja-JP" altLang="en-US"/>
              <a:t>マスター タイトルの書式設定</a:t>
            </a:r>
          </a:p>
        </p:txBody>
      </p:sp>
      <p:sp>
        <p:nvSpPr>
          <p:cNvPr id="16" name="テキスト プレースホルダー 3">
            <a:extLst>
              <a:ext uri="{FF2B5EF4-FFF2-40B4-BE49-F238E27FC236}">
                <a16:creationId xmlns:a16="http://schemas.microsoft.com/office/drawing/2014/main" id="{331AE492-9E44-3A43-BEAA-7F2B1585DC2C}"/>
              </a:ext>
            </a:extLst>
          </p:cNvPr>
          <p:cNvSpPr>
            <a:spLocks noGrp="1"/>
          </p:cNvSpPr>
          <p:nvPr>
            <p:ph type="body" sz="half" idx="10"/>
          </p:nvPr>
        </p:nvSpPr>
        <p:spPr>
          <a:xfrm>
            <a:off x="452452" y="932621"/>
            <a:ext cx="11179254" cy="617883"/>
          </a:xfrm>
          <a:prstGeom prst="rect">
            <a:avLst/>
          </a:prstGeom>
        </p:spPr>
        <p:txBody>
          <a:bodyPr lIns="0" tIns="0" rIns="0" bIns="0"/>
          <a:lstStyle>
            <a:lvl1pPr marL="0" indent="0">
              <a:lnSpc>
                <a:spcPct val="130000"/>
              </a:lnSpc>
              <a:spcBef>
                <a:spcPts val="0"/>
              </a:spcBef>
              <a:buNone/>
              <a:defRPr sz="1100" spc="110" baseline="0">
                <a:solidFill>
                  <a:schemeClr val="tx1"/>
                </a:solidFill>
                <a:latin typeface="Yu Gothic UI" panose="020B0500000000000000" pitchFamily="34" charset="-128"/>
                <a:ea typeface="Yu Gothic UI" panose="020B0500000000000000" pitchFamily="34"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pic>
        <p:nvPicPr>
          <p:cNvPr id="7" name="図 6">
            <a:extLst>
              <a:ext uri="{FF2B5EF4-FFF2-40B4-BE49-F238E27FC236}">
                <a16:creationId xmlns:a16="http://schemas.microsoft.com/office/drawing/2014/main" id="{0AD2DD9F-8E20-D549-8231-AA67D3DD319F}"/>
              </a:ext>
            </a:extLst>
          </p:cNvPr>
          <p:cNvPicPr>
            <a:picLocks noChangeAspect="1"/>
          </p:cNvPicPr>
          <p:nvPr userDrawn="1"/>
        </p:nvPicPr>
        <p:blipFill>
          <a:blip r:embed="rId5" cstate="screen">
            <a:alphaModFix amt="45000"/>
            <a:extLst>
              <a:ext uri="{28A0092B-C50C-407E-A947-70E740481C1C}">
                <a14:useLocalDpi xmlns:a14="http://schemas.microsoft.com/office/drawing/2010/main"/>
              </a:ext>
            </a:extLst>
          </a:blip>
          <a:stretch>
            <a:fillRect/>
          </a:stretch>
        </p:blipFill>
        <p:spPr>
          <a:xfrm>
            <a:off x="8727140" y="167966"/>
            <a:ext cx="3308341" cy="217375"/>
          </a:xfrm>
          <a:prstGeom prst="rect">
            <a:avLst/>
          </a:prstGeom>
        </p:spPr>
      </p:pic>
      <p:sp>
        <p:nvSpPr>
          <p:cNvPr id="4" name="正方形/長方形 3">
            <a:extLst>
              <a:ext uri="{FF2B5EF4-FFF2-40B4-BE49-F238E27FC236}">
                <a16:creationId xmlns:a16="http://schemas.microsoft.com/office/drawing/2014/main" id="{EDD07649-6630-82E9-3E48-3D5774BDF062}"/>
              </a:ext>
            </a:extLst>
          </p:cNvPr>
          <p:cNvSpPr/>
          <p:nvPr userDrawn="1"/>
        </p:nvSpPr>
        <p:spPr>
          <a:xfrm rot="10800000">
            <a:off x="0" y="3414883"/>
            <a:ext cx="12192000" cy="3443117"/>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
        <p:nvSpPr>
          <p:cNvPr id="9" name="正方形/長方形 8">
            <a:extLst>
              <a:ext uri="{FF2B5EF4-FFF2-40B4-BE49-F238E27FC236}">
                <a16:creationId xmlns:a16="http://schemas.microsoft.com/office/drawing/2014/main" id="{4C78D958-459C-49F7-666E-B052274BEF5D}"/>
              </a:ext>
            </a:extLst>
          </p:cNvPr>
          <p:cNvSpPr/>
          <p:nvPr userDrawn="1"/>
        </p:nvSpPr>
        <p:spPr>
          <a:xfrm rot="10800000">
            <a:off x="1" y="-2"/>
            <a:ext cx="12191999" cy="3414884"/>
          </a:xfrm>
          <a:prstGeom prst="rect">
            <a:avLst/>
          </a:prstGeom>
          <a:solidFill>
            <a:srgbClr val="FF8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20290499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ags" Target="../tags/tag10.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1.emf"/><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oleObject" Target="../embeddings/oleObject1.bin"/><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21" Type="http://schemas.openxmlformats.org/officeDocument/2006/relationships/image" Target="../media/image1.emf"/><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oleObject" Target="../embeddings/oleObject1.bin"/><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ags" Target="../tags/tag18.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4.xml"/><Relationship Id="rId3" Type="http://schemas.openxmlformats.org/officeDocument/2006/relationships/slideLayout" Target="../slideLayouts/slideLayout52.xml"/><Relationship Id="rId21" Type="http://schemas.openxmlformats.org/officeDocument/2006/relationships/image" Target="../media/image1.emf"/><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oleObject" Target="../embeddings/oleObject1.bin"/><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tags" Target="../tags/tag26.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theme" Target="../theme/theme5.xml"/><Relationship Id="rId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ags" Target="../tags/tag34.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theme" Target="../theme/theme6.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image" Target="../media/image1.emf"/><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oleObject" Target="../embeddings/oleObject1.bin"/><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tags" Target="../tags/tag42.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theme" Target="../theme/theme7.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image" Target="../media/image1.emf"/><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oleObject" Target="../embeddings/oleObject1.bin"/><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C380F7C2-6D9F-4B8D-BD4C-A852C1B4488F}"/>
              </a:ext>
            </a:extLst>
          </p:cNvPr>
          <p:cNvGraphicFramePr>
            <a:graphicFrameLocks noChangeAspect="1"/>
          </p:cNvGraphicFramePr>
          <p:nvPr userDrawn="1">
            <p:custDataLst>
              <p:tags r:id="rId18"/>
            </p:custDataLst>
            <p:extLst>
              <p:ext uri="{D42A27DB-BD31-4B8C-83A1-F6EECF244321}">
                <p14:modId xmlns:p14="http://schemas.microsoft.com/office/powerpoint/2010/main" val="1110298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9" imgW="76" imgH="76" progId="TCLayout.ActiveDocument.1">
                  <p:embed/>
                </p:oleObj>
              </mc:Choice>
              <mc:Fallback>
                <p:oleObj name="think-cell スライド" r:id="rId19" imgW="76" imgH="76" progId="TCLayout.ActiveDocument.1">
                  <p:embed/>
                  <p:pic>
                    <p:nvPicPr>
                      <p:cNvPr id="5" name="オブジェクト 4" hidden="1">
                        <a:extLst>
                          <a:ext uri="{FF2B5EF4-FFF2-40B4-BE49-F238E27FC236}">
                            <a16:creationId xmlns:a16="http://schemas.microsoft.com/office/drawing/2014/main" id="{C380F7C2-6D9F-4B8D-BD4C-A852C1B4488F}"/>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8" name="テキスト ボックス 7">
            <a:extLst>
              <a:ext uri="{FF2B5EF4-FFF2-40B4-BE49-F238E27FC236}">
                <a16:creationId xmlns:a16="http://schemas.microsoft.com/office/drawing/2014/main" id="{5C634B2D-001F-40E2-A0BF-FA712082AFBE}"/>
              </a:ext>
            </a:extLst>
          </p:cNvPr>
          <p:cNvSpPr txBox="1"/>
          <p:nvPr userDrawn="1"/>
        </p:nvSpPr>
        <p:spPr>
          <a:xfrm>
            <a:off x="11210545" y="6543362"/>
            <a:ext cx="33695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FB080-50C9-4C1A-85FE-677962719958}" type="slidenum">
              <a:rPr kumimoji="1" lang="ja-JP" altLang="en-US" sz="1000" b="0" i="0" u="none" strike="noStrike" kern="1200" cap="none" spc="0" normalizeH="0" baseline="0" noProof="0" smtClean="0">
                <a:ln>
                  <a:noFill/>
                </a:ln>
                <a:solidFill>
                  <a:schemeClr val="tx1"/>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00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3921197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55" r:id="rId4"/>
    <p:sldLayoutId id="2147483762" r:id="rId5"/>
    <p:sldLayoutId id="2147483767" r:id="rId6"/>
    <p:sldLayoutId id="2147483756" r:id="rId7"/>
    <p:sldLayoutId id="2147483772" r:id="rId8"/>
    <p:sldLayoutId id="2147483773" r:id="rId9"/>
    <p:sldLayoutId id="2147483776" r:id="rId10"/>
    <p:sldLayoutId id="2147483777" r:id="rId11"/>
    <p:sldLayoutId id="2147483763" r:id="rId12"/>
    <p:sldLayoutId id="2147483757" r:id="rId13"/>
    <p:sldLayoutId id="2147483782" r:id="rId14"/>
    <p:sldLayoutId id="2147483783" r:id="rId15"/>
    <p:sldLayoutId id="2147483759" r:id="rId16"/>
  </p:sldLayoutIdLst>
  <p:txStyles>
    <p:titleStyle>
      <a:lvl1pPr algn="l" defTabSz="914400" rtl="0" eaLnBrk="1" latinLnBrk="0" hangingPunct="1">
        <a:lnSpc>
          <a:spcPct val="90000"/>
        </a:lnSpc>
        <a:spcBef>
          <a:spcPct val="0"/>
        </a:spcBef>
        <a:buNone/>
        <a:defRPr kumimoji="1" sz="2000" kern="1200">
          <a:solidFill>
            <a:schemeClr val="tx1"/>
          </a:solidFill>
          <a:latin typeface="游明朝" panose="02020400000000000000" pitchFamily="18" charset="-128"/>
          <a:ea typeface="游明朝" panose="02020400000000000000" pitchFamily="18"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C380F7C2-6D9F-4B8D-BD4C-A852C1B4488F}"/>
              </a:ext>
            </a:extLst>
          </p:cNvPr>
          <p:cNvGraphicFramePr>
            <a:graphicFrameLocks noChangeAspect="1"/>
          </p:cNvGraphicFramePr>
          <p:nvPr userDrawn="1">
            <p:custDataLst>
              <p:tags r:id="rId18"/>
            </p:custDataLst>
            <p:extLst>
              <p:ext uri="{D42A27DB-BD31-4B8C-83A1-F6EECF244321}">
                <p14:modId xmlns:p14="http://schemas.microsoft.com/office/powerpoint/2010/main" val="1110298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9" imgW="76" imgH="76" progId="TCLayout.ActiveDocument.1">
                  <p:embed/>
                </p:oleObj>
              </mc:Choice>
              <mc:Fallback>
                <p:oleObj name="think-cell スライド" r:id="rId19" imgW="76" imgH="76" progId="TCLayout.ActiveDocument.1">
                  <p:embed/>
                  <p:pic>
                    <p:nvPicPr>
                      <p:cNvPr id="5" name="オブジェクト 4" hidden="1">
                        <a:extLst>
                          <a:ext uri="{FF2B5EF4-FFF2-40B4-BE49-F238E27FC236}">
                            <a16:creationId xmlns:a16="http://schemas.microsoft.com/office/drawing/2014/main" id="{C380F7C2-6D9F-4B8D-BD4C-A852C1B4488F}"/>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8" name="テキスト ボックス 7">
            <a:extLst>
              <a:ext uri="{FF2B5EF4-FFF2-40B4-BE49-F238E27FC236}">
                <a16:creationId xmlns:a16="http://schemas.microsoft.com/office/drawing/2014/main" id="{5C634B2D-001F-40E2-A0BF-FA712082AFBE}"/>
              </a:ext>
            </a:extLst>
          </p:cNvPr>
          <p:cNvSpPr txBox="1"/>
          <p:nvPr userDrawn="1"/>
        </p:nvSpPr>
        <p:spPr>
          <a:xfrm>
            <a:off x="11210545" y="6543362"/>
            <a:ext cx="33695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FB080-50C9-4C1A-85FE-677962719958}" type="slidenum">
              <a:rPr kumimoji="1" lang="ja-JP" altLang="en-US" sz="1000" b="0" i="0" u="none" strike="noStrike" kern="1200" cap="none" spc="0" normalizeH="0" baseline="0" noProof="0" smtClean="0">
                <a:ln>
                  <a:noFill/>
                </a:ln>
                <a:solidFill>
                  <a:schemeClr val="tx1"/>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00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279361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789" r:id="rId4"/>
    <p:sldLayoutId id="2147483790" r:id="rId5"/>
    <p:sldLayoutId id="2147483791" r:id="rId6"/>
    <p:sldLayoutId id="2147483793" r:id="rId7"/>
    <p:sldLayoutId id="2147483795"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Lst>
  <p:txStyles>
    <p:titleStyle>
      <a:lvl1pPr algn="l" defTabSz="914400" rtl="0" eaLnBrk="1" latinLnBrk="0" hangingPunct="1">
        <a:lnSpc>
          <a:spcPct val="90000"/>
        </a:lnSpc>
        <a:spcBef>
          <a:spcPct val="0"/>
        </a:spcBef>
        <a:buNone/>
        <a:defRPr kumimoji="1" sz="2000" kern="1200">
          <a:solidFill>
            <a:schemeClr val="tx1"/>
          </a:solidFill>
          <a:latin typeface="游明朝" panose="02020400000000000000" pitchFamily="18" charset="-128"/>
          <a:ea typeface="游明朝" panose="02020400000000000000" pitchFamily="18"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C380F7C2-6D9F-4B8D-BD4C-A852C1B4488F}"/>
              </a:ext>
            </a:extLst>
          </p:cNvPr>
          <p:cNvGraphicFramePr>
            <a:graphicFrameLocks noChangeAspect="1"/>
          </p:cNvGraphicFramePr>
          <p:nvPr userDrawn="1">
            <p:custDataLst>
              <p:tags r:id="rId19"/>
            </p:custDataLst>
            <p:extLst>
              <p:ext uri="{D42A27DB-BD31-4B8C-83A1-F6EECF244321}">
                <p14:modId xmlns:p14="http://schemas.microsoft.com/office/powerpoint/2010/main" val="1110298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20" imgW="76" imgH="76" progId="TCLayout.ActiveDocument.1">
                  <p:embed/>
                </p:oleObj>
              </mc:Choice>
              <mc:Fallback>
                <p:oleObj name="think-cell スライド" r:id="rId20" imgW="76" imgH="76" progId="TCLayout.ActiveDocument.1">
                  <p:embed/>
                  <p:pic>
                    <p:nvPicPr>
                      <p:cNvPr id="5" name="オブジェクト 4" hidden="1">
                        <a:extLst>
                          <a:ext uri="{FF2B5EF4-FFF2-40B4-BE49-F238E27FC236}">
                            <a16:creationId xmlns:a16="http://schemas.microsoft.com/office/drawing/2014/main" id="{C380F7C2-6D9F-4B8D-BD4C-A852C1B4488F}"/>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8" name="テキスト ボックス 7">
            <a:extLst>
              <a:ext uri="{FF2B5EF4-FFF2-40B4-BE49-F238E27FC236}">
                <a16:creationId xmlns:a16="http://schemas.microsoft.com/office/drawing/2014/main" id="{5C634B2D-001F-40E2-A0BF-FA712082AFBE}"/>
              </a:ext>
            </a:extLst>
          </p:cNvPr>
          <p:cNvSpPr txBox="1"/>
          <p:nvPr userDrawn="1"/>
        </p:nvSpPr>
        <p:spPr>
          <a:xfrm>
            <a:off x="11210545" y="6543362"/>
            <a:ext cx="33695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FB080-50C9-4C1A-85FE-677962719958}" type="slidenum">
              <a:rPr kumimoji="1" lang="ja-JP" altLang="en-US" sz="1000" b="0" i="0" u="none" strike="noStrike" kern="1200" cap="none" spc="0" normalizeH="0" baseline="0" noProof="0" smtClean="0">
                <a:ln>
                  <a:noFill/>
                </a:ln>
                <a:solidFill>
                  <a:schemeClr val="tx1"/>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00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43634149"/>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Lst>
  <p:txStyles>
    <p:titleStyle>
      <a:lvl1pPr algn="l" defTabSz="914400" rtl="0" eaLnBrk="1" latinLnBrk="0" hangingPunct="1">
        <a:lnSpc>
          <a:spcPct val="90000"/>
        </a:lnSpc>
        <a:spcBef>
          <a:spcPct val="0"/>
        </a:spcBef>
        <a:buNone/>
        <a:defRPr kumimoji="1" sz="2000" kern="1200">
          <a:solidFill>
            <a:schemeClr val="tx1"/>
          </a:solidFill>
          <a:latin typeface="游明朝" panose="02020400000000000000" pitchFamily="18" charset="-128"/>
          <a:ea typeface="游明朝" panose="02020400000000000000" pitchFamily="18"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C380F7C2-6D9F-4B8D-BD4C-A852C1B4488F}"/>
              </a:ext>
            </a:extLst>
          </p:cNvPr>
          <p:cNvGraphicFramePr>
            <a:graphicFrameLocks noChangeAspect="1"/>
          </p:cNvGraphicFramePr>
          <p:nvPr userDrawn="1">
            <p:custDataLst>
              <p:tags r:id="rId19"/>
            </p:custDataLst>
            <p:extLst>
              <p:ext uri="{D42A27DB-BD31-4B8C-83A1-F6EECF244321}">
                <p14:modId xmlns:p14="http://schemas.microsoft.com/office/powerpoint/2010/main" val="1110298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20" imgW="76" imgH="76" progId="TCLayout.ActiveDocument.1">
                  <p:embed/>
                </p:oleObj>
              </mc:Choice>
              <mc:Fallback>
                <p:oleObj name="think-cell スライド" r:id="rId20" imgW="76" imgH="76" progId="TCLayout.ActiveDocument.1">
                  <p:embed/>
                  <p:pic>
                    <p:nvPicPr>
                      <p:cNvPr id="5" name="オブジェクト 4" hidden="1">
                        <a:extLst>
                          <a:ext uri="{FF2B5EF4-FFF2-40B4-BE49-F238E27FC236}">
                            <a16:creationId xmlns:a16="http://schemas.microsoft.com/office/drawing/2014/main" id="{C380F7C2-6D9F-4B8D-BD4C-A852C1B4488F}"/>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8" name="テキスト ボックス 7">
            <a:extLst>
              <a:ext uri="{FF2B5EF4-FFF2-40B4-BE49-F238E27FC236}">
                <a16:creationId xmlns:a16="http://schemas.microsoft.com/office/drawing/2014/main" id="{5C634B2D-001F-40E2-A0BF-FA712082AFBE}"/>
              </a:ext>
            </a:extLst>
          </p:cNvPr>
          <p:cNvSpPr txBox="1"/>
          <p:nvPr userDrawn="1"/>
        </p:nvSpPr>
        <p:spPr>
          <a:xfrm>
            <a:off x="11210545" y="6543362"/>
            <a:ext cx="33695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FB080-50C9-4C1A-85FE-677962719958}" type="slidenum">
              <a:rPr kumimoji="1" lang="ja-JP" altLang="en-US" sz="1000" b="0" i="0" u="none" strike="noStrike" kern="1200" cap="none" spc="0" normalizeH="0" baseline="0" noProof="0" smtClean="0">
                <a:ln>
                  <a:noFill/>
                </a:ln>
                <a:solidFill>
                  <a:schemeClr val="tx1"/>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00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855195967"/>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5" r:id="rId17"/>
  </p:sldLayoutIdLst>
  <p:txStyles>
    <p:titleStyle>
      <a:lvl1pPr algn="l" defTabSz="914400" rtl="0" eaLnBrk="1" latinLnBrk="0" hangingPunct="1">
        <a:lnSpc>
          <a:spcPct val="90000"/>
        </a:lnSpc>
        <a:spcBef>
          <a:spcPct val="0"/>
        </a:spcBef>
        <a:buNone/>
        <a:defRPr kumimoji="1" sz="2000" kern="1200">
          <a:solidFill>
            <a:schemeClr val="tx1"/>
          </a:solidFill>
          <a:latin typeface="游明朝" panose="02020400000000000000" pitchFamily="18" charset="-128"/>
          <a:ea typeface="游明朝" panose="02020400000000000000" pitchFamily="18"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スライド番号プレースホルダー 6">
            <a:extLst>
              <a:ext uri="{FF2B5EF4-FFF2-40B4-BE49-F238E27FC236}">
                <a16:creationId xmlns:a16="http://schemas.microsoft.com/office/drawing/2014/main" id="{7C877446-16E2-86B7-9BE9-3A9B12B59C58}"/>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600" b="1">
                <a:solidFill>
                  <a:schemeClr val="tx1"/>
                </a:solidFill>
              </a:defRPr>
            </a:lvl1pPr>
          </a:lstStyle>
          <a:p>
            <a:fld id="{B8991A63-081A-42F3-BB43-DD168C33830C}" type="slidenum">
              <a:rPr lang="ja-JP" altLang="en-US" smtClean="0"/>
              <a:pPr/>
              <a:t>‹#›</a:t>
            </a:fld>
            <a:endParaRPr lang="ja-JP" altLang="en-US"/>
          </a:p>
        </p:txBody>
      </p:sp>
    </p:spTree>
    <p:extLst>
      <p:ext uri="{BB962C8B-B14F-4D97-AF65-F5344CB8AC3E}">
        <p14:creationId xmlns:p14="http://schemas.microsoft.com/office/powerpoint/2010/main" val="117031649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C380F7C2-6D9F-4B8D-BD4C-A852C1B4488F}"/>
              </a:ext>
            </a:extLst>
          </p:cNvPr>
          <p:cNvGraphicFramePr>
            <a:graphicFrameLocks noChangeAspect="1"/>
          </p:cNvGraphicFramePr>
          <p:nvPr userDrawn="1">
            <p:custDataLst>
              <p:tags r:id="rId18"/>
            </p:custDataLst>
            <p:extLst>
              <p:ext uri="{D42A27DB-BD31-4B8C-83A1-F6EECF244321}">
                <p14:modId xmlns:p14="http://schemas.microsoft.com/office/powerpoint/2010/main" val="1110298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9" imgW="76" imgH="76" progId="TCLayout.ActiveDocument.1">
                  <p:embed/>
                </p:oleObj>
              </mc:Choice>
              <mc:Fallback>
                <p:oleObj name="think-cell スライド" r:id="rId19" imgW="76" imgH="76" progId="TCLayout.ActiveDocument.1">
                  <p:embed/>
                  <p:pic>
                    <p:nvPicPr>
                      <p:cNvPr id="5" name="オブジェクト 4" hidden="1">
                        <a:extLst>
                          <a:ext uri="{FF2B5EF4-FFF2-40B4-BE49-F238E27FC236}">
                            <a16:creationId xmlns:a16="http://schemas.microsoft.com/office/drawing/2014/main" id="{C380F7C2-6D9F-4B8D-BD4C-A852C1B4488F}"/>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8" name="テキスト ボックス 7">
            <a:extLst>
              <a:ext uri="{FF2B5EF4-FFF2-40B4-BE49-F238E27FC236}">
                <a16:creationId xmlns:a16="http://schemas.microsoft.com/office/drawing/2014/main" id="{5C634B2D-001F-40E2-A0BF-FA712082AFBE}"/>
              </a:ext>
            </a:extLst>
          </p:cNvPr>
          <p:cNvSpPr txBox="1"/>
          <p:nvPr userDrawn="1"/>
        </p:nvSpPr>
        <p:spPr>
          <a:xfrm>
            <a:off x="11210545" y="6543362"/>
            <a:ext cx="33695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FB080-50C9-4C1A-85FE-677962719958}" type="slidenum">
              <a:rPr kumimoji="1" lang="ja-JP" altLang="en-US" sz="1000" b="0" i="0" u="none" strike="noStrike" kern="1200" cap="none" spc="0" normalizeH="0" baseline="0" noProof="0" smtClean="0">
                <a:ln>
                  <a:noFill/>
                </a:ln>
                <a:solidFill>
                  <a:schemeClr val="tx1"/>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00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34714291"/>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Lst>
  <p:txStyles>
    <p:titleStyle>
      <a:lvl1pPr algn="l" defTabSz="914400" rtl="0" eaLnBrk="1" latinLnBrk="0" hangingPunct="1">
        <a:lnSpc>
          <a:spcPct val="90000"/>
        </a:lnSpc>
        <a:spcBef>
          <a:spcPct val="0"/>
        </a:spcBef>
        <a:buNone/>
        <a:defRPr kumimoji="1" sz="2000" kern="1200">
          <a:solidFill>
            <a:schemeClr val="tx1"/>
          </a:solidFill>
          <a:latin typeface="游明朝" panose="02020400000000000000" pitchFamily="18" charset="-128"/>
          <a:ea typeface="游明朝" panose="02020400000000000000" pitchFamily="18"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C380F7C2-6D9F-4B8D-BD4C-A852C1B4488F}"/>
              </a:ext>
            </a:extLst>
          </p:cNvPr>
          <p:cNvGraphicFramePr>
            <a:graphicFrameLocks noChangeAspect="1"/>
          </p:cNvGraphicFramePr>
          <p:nvPr userDrawn="1">
            <p:custDataLst>
              <p:tags r:id="rId18"/>
            </p:custDataLst>
            <p:extLst>
              <p:ext uri="{D42A27DB-BD31-4B8C-83A1-F6EECF244321}">
                <p14:modId xmlns:p14="http://schemas.microsoft.com/office/powerpoint/2010/main" val="1110298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9" imgW="76" imgH="76" progId="TCLayout.ActiveDocument.1">
                  <p:embed/>
                </p:oleObj>
              </mc:Choice>
              <mc:Fallback>
                <p:oleObj name="think-cell スライド" r:id="rId19" imgW="76" imgH="76" progId="TCLayout.ActiveDocument.1">
                  <p:embed/>
                  <p:pic>
                    <p:nvPicPr>
                      <p:cNvPr id="5" name="オブジェクト 4" hidden="1">
                        <a:extLst>
                          <a:ext uri="{FF2B5EF4-FFF2-40B4-BE49-F238E27FC236}">
                            <a16:creationId xmlns:a16="http://schemas.microsoft.com/office/drawing/2014/main" id="{C380F7C2-6D9F-4B8D-BD4C-A852C1B4488F}"/>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8" name="テキスト ボックス 7">
            <a:extLst>
              <a:ext uri="{FF2B5EF4-FFF2-40B4-BE49-F238E27FC236}">
                <a16:creationId xmlns:a16="http://schemas.microsoft.com/office/drawing/2014/main" id="{5C634B2D-001F-40E2-A0BF-FA712082AFBE}"/>
              </a:ext>
            </a:extLst>
          </p:cNvPr>
          <p:cNvSpPr txBox="1"/>
          <p:nvPr userDrawn="1"/>
        </p:nvSpPr>
        <p:spPr>
          <a:xfrm>
            <a:off x="11210545" y="6543362"/>
            <a:ext cx="33695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FB080-50C9-4C1A-85FE-677962719958}" type="slidenum">
              <a:rPr kumimoji="1" lang="ja-JP" altLang="en-US" sz="1000" b="0" i="0" u="none" strike="noStrike" kern="1200" cap="none" spc="0" normalizeH="0" baseline="0" noProof="0" smtClean="0">
                <a:ln>
                  <a:noFill/>
                </a:ln>
                <a:solidFill>
                  <a:schemeClr val="tx1"/>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00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57487010"/>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Lst>
  <p:txStyles>
    <p:titleStyle>
      <a:lvl1pPr algn="l" defTabSz="914400" rtl="0" eaLnBrk="1" latinLnBrk="0" hangingPunct="1">
        <a:lnSpc>
          <a:spcPct val="90000"/>
        </a:lnSpc>
        <a:spcBef>
          <a:spcPct val="0"/>
        </a:spcBef>
        <a:buNone/>
        <a:defRPr kumimoji="1" sz="2000" kern="1200">
          <a:solidFill>
            <a:schemeClr val="tx1"/>
          </a:solidFill>
          <a:latin typeface="游明朝" panose="02020400000000000000" pitchFamily="18" charset="-128"/>
          <a:ea typeface="游明朝" panose="02020400000000000000" pitchFamily="18"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5.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F089F2-22B9-7051-2542-90DA09C418F6}"/>
              </a:ext>
            </a:extLst>
          </p:cNvPr>
          <p:cNvSpPr>
            <a:spLocks noGrp="1"/>
          </p:cNvSpPr>
          <p:nvPr>
            <p:ph type="title"/>
          </p:nvPr>
        </p:nvSpPr>
        <p:spPr/>
        <p:txBody>
          <a:bodyPr/>
          <a:lstStyle/>
          <a:p>
            <a:r>
              <a:rPr kumimoji="1" lang="ja-JP" altLang="en-US"/>
              <a:t>ご案内</a:t>
            </a:r>
          </a:p>
        </p:txBody>
      </p:sp>
      <p:sp>
        <p:nvSpPr>
          <p:cNvPr id="3" name="テキスト ボックス 2">
            <a:extLst>
              <a:ext uri="{FF2B5EF4-FFF2-40B4-BE49-F238E27FC236}">
                <a16:creationId xmlns:a16="http://schemas.microsoft.com/office/drawing/2014/main" id="{7B53553A-0E8A-5725-22C2-7CEC0D496E46}"/>
              </a:ext>
            </a:extLst>
          </p:cNvPr>
          <p:cNvSpPr txBox="1"/>
          <p:nvPr/>
        </p:nvSpPr>
        <p:spPr>
          <a:xfrm>
            <a:off x="1079242" y="2853000"/>
            <a:ext cx="10033516" cy="1200329"/>
          </a:xfrm>
          <a:prstGeom prst="rect">
            <a:avLst/>
          </a:prstGeom>
          <a:noFill/>
        </p:spPr>
        <p:txBody>
          <a:bodyPr wrap="none" rtlCol="0">
            <a:spAutoFit/>
          </a:bodyPr>
          <a:lstStyle/>
          <a:p>
            <a:pPr algn="ctr"/>
            <a:r>
              <a:rPr lang="ja-JP" altLang="en-US" sz="2400" b="1"/>
              <a:t>大分県ビジネスチャレンジコンテストにご応募される方については</a:t>
            </a:r>
            <a:endParaRPr lang="en-US" altLang="ja-JP" sz="2400" b="1"/>
          </a:p>
          <a:p>
            <a:pPr algn="ctr"/>
            <a:r>
              <a:rPr lang="ja-JP" altLang="en-US" sz="2400" b="1"/>
              <a:t>このシートを</a:t>
            </a:r>
            <a:r>
              <a:rPr kumimoji="1" lang="ja-JP" altLang="en-US" sz="2400" b="1"/>
              <a:t>本エントリーフォームで</a:t>
            </a:r>
            <a:r>
              <a:rPr lang="ja-JP" altLang="en-US" sz="2400" b="1"/>
              <a:t>ご提出いただく必要がございます</a:t>
            </a:r>
            <a:endParaRPr lang="en-US" altLang="ja-JP" sz="2400" b="1"/>
          </a:p>
          <a:p>
            <a:pPr algn="ctr"/>
            <a:r>
              <a:rPr lang="ja-JP" altLang="en-US" sz="2400" b="1"/>
              <a:t>①～⑦の項目を記入のうえ該当ページのみ</a:t>
            </a:r>
            <a:r>
              <a:rPr lang="en-US" altLang="ja-JP" sz="2400" b="1"/>
              <a:t>PDF</a:t>
            </a:r>
            <a:r>
              <a:rPr lang="ja-JP" altLang="en-US" sz="2400" b="1"/>
              <a:t>でご提出ください</a:t>
            </a:r>
            <a:endParaRPr lang="en-US" altLang="ja-JP" sz="2400" b="1"/>
          </a:p>
        </p:txBody>
      </p:sp>
    </p:spTree>
    <p:extLst>
      <p:ext uri="{BB962C8B-B14F-4D97-AF65-F5344CB8AC3E}">
        <p14:creationId xmlns:p14="http://schemas.microsoft.com/office/powerpoint/2010/main" val="789232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3ADDE5-A1CD-4DA0-20B7-54AF11B7F4F2}"/>
              </a:ext>
            </a:extLst>
          </p:cNvPr>
          <p:cNvSpPr>
            <a:spLocks noGrp="1"/>
          </p:cNvSpPr>
          <p:nvPr>
            <p:ph type="title"/>
          </p:nvPr>
        </p:nvSpPr>
        <p:spPr/>
        <p:txBody>
          <a:bodyPr/>
          <a:lstStyle/>
          <a:p>
            <a:r>
              <a:rPr lang="ja-JP" altLang="en-US"/>
              <a:t>⑦どう事業を実現し成長するか（事業成長プラン・ロードマップ）</a:t>
            </a:r>
          </a:p>
        </p:txBody>
      </p:sp>
      <p:sp>
        <p:nvSpPr>
          <p:cNvPr id="4" name="矢印: 五方向 3">
            <a:extLst>
              <a:ext uri="{FF2B5EF4-FFF2-40B4-BE49-F238E27FC236}">
                <a16:creationId xmlns:a16="http://schemas.microsoft.com/office/drawing/2014/main" id="{5D73FB91-1127-D435-A257-F5EAE080C176}"/>
              </a:ext>
            </a:extLst>
          </p:cNvPr>
          <p:cNvSpPr/>
          <p:nvPr/>
        </p:nvSpPr>
        <p:spPr>
          <a:xfrm>
            <a:off x="2085855" y="1284645"/>
            <a:ext cx="2849682" cy="441592"/>
          </a:xfrm>
          <a:prstGeom prst="homePlate">
            <a:avLst/>
          </a:prstGeom>
          <a:solidFill>
            <a:schemeClr val="accent2">
              <a:lumMod val="20000"/>
              <a:lumOff val="80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black"/>
                </a:solidFill>
                <a:effectLst/>
                <a:uLnTx/>
                <a:uFillTx/>
              </a:rPr>
              <a:t>短期</a:t>
            </a:r>
          </a:p>
        </p:txBody>
      </p:sp>
      <p:sp>
        <p:nvSpPr>
          <p:cNvPr id="6" name="矢印: 五方向 5">
            <a:extLst>
              <a:ext uri="{FF2B5EF4-FFF2-40B4-BE49-F238E27FC236}">
                <a16:creationId xmlns:a16="http://schemas.microsoft.com/office/drawing/2014/main" id="{0EE3CEC2-E7D5-A8C9-8370-8C24E067CEB0}"/>
              </a:ext>
            </a:extLst>
          </p:cNvPr>
          <p:cNvSpPr/>
          <p:nvPr/>
        </p:nvSpPr>
        <p:spPr>
          <a:xfrm>
            <a:off x="5290047" y="1284645"/>
            <a:ext cx="2849682" cy="441592"/>
          </a:xfrm>
          <a:prstGeom prst="homePlate">
            <a:avLst/>
          </a:prstGeom>
          <a:solidFill>
            <a:schemeClr val="accent2">
              <a:lumMod val="20000"/>
              <a:lumOff val="80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black"/>
                </a:solidFill>
                <a:effectLst/>
                <a:uLnTx/>
                <a:uFillTx/>
              </a:rPr>
              <a:t>中期</a:t>
            </a:r>
          </a:p>
        </p:txBody>
      </p:sp>
      <p:sp>
        <p:nvSpPr>
          <p:cNvPr id="7" name="矢印: 五方向 6">
            <a:extLst>
              <a:ext uri="{FF2B5EF4-FFF2-40B4-BE49-F238E27FC236}">
                <a16:creationId xmlns:a16="http://schemas.microsoft.com/office/drawing/2014/main" id="{CAB4F1AE-8ED0-4ADA-1963-8616043C33F4}"/>
              </a:ext>
            </a:extLst>
          </p:cNvPr>
          <p:cNvSpPr/>
          <p:nvPr/>
        </p:nvSpPr>
        <p:spPr>
          <a:xfrm>
            <a:off x="8494238" y="1284645"/>
            <a:ext cx="2849682" cy="441592"/>
          </a:xfrm>
          <a:prstGeom prst="homePlate">
            <a:avLst/>
          </a:prstGeom>
          <a:solidFill>
            <a:schemeClr val="accent2">
              <a:lumMod val="20000"/>
              <a:lumOff val="80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black"/>
                </a:solidFill>
                <a:effectLst/>
                <a:uLnTx/>
                <a:uFillTx/>
              </a:rPr>
              <a:t>長期</a:t>
            </a:r>
          </a:p>
        </p:txBody>
      </p:sp>
      <p:sp>
        <p:nvSpPr>
          <p:cNvPr id="8" name="正方形/長方形 7">
            <a:extLst>
              <a:ext uri="{FF2B5EF4-FFF2-40B4-BE49-F238E27FC236}">
                <a16:creationId xmlns:a16="http://schemas.microsoft.com/office/drawing/2014/main" id="{705509E9-4BCB-EF9B-8403-BA3269719563}"/>
              </a:ext>
            </a:extLst>
          </p:cNvPr>
          <p:cNvSpPr/>
          <p:nvPr/>
        </p:nvSpPr>
        <p:spPr>
          <a:xfrm>
            <a:off x="695399" y="2544621"/>
            <a:ext cx="1184743" cy="529142"/>
          </a:xfrm>
          <a:prstGeom prst="rect">
            <a:avLst/>
          </a:prstGeom>
          <a:solidFill>
            <a:schemeClr val="accent2">
              <a:lumMod val="75000"/>
            </a:schemeClr>
          </a:solid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chemeClr val="bg1"/>
                </a:solidFill>
                <a:effectLst/>
                <a:uLnTx/>
                <a:uFillTx/>
              </a:rPr>
              <a:t>期間</a:t>
            </a:r>
          </a:p>
        </p:txBody>
      </p:sp>
      <p:sp>
        <p:nvSpPr>
          <p:cNvPr id="9" name="正方形/長方形 8">
            <a:extLst>
              <a:ext uri="{FF2B5EF4-FFF2-40B4-BE49-F238E27FC236}">
                <a16:creationId xmlns:a16="http://schemas.microsoft.com/office/drawing/2014/main" id="{9B1D6C8F-DEC7-BFC5-1B58-14399F775102}"/>
              </a:ext>
            </a:extLst>
          </p:cNvPr>
          <p:cNvSpPr/>
          <p:nvPr/>
        </p:nvSpPr>
        <p:spPr>
          <a:xfrm>
            <a:off x="695399" y="1903366"/>
            <a:ext cx="1184743" cy="529142"/>
          </a:xfrm>
          <a:prstGeom prst="rect">
            <a:avLst/>
          </a:prstGeom>
          <a:solidFill>
            <a:schemeClr val="accent2">
              <a:lumMod val="75000"/>
            </a:schemeClr>
          </a:solid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chemeClr val="bg1"/>
                </a:solidFill>
                <a:effectLst/>
                <a:uLnTx/>
                <a:uFillTx/>
              </a:rPr>
              <a:t>事業</a:t>
            </a:r>
            <a:br>
              <a:rPr kumimoji="0" lang="en-US" altLang="ja-JP" sz="1400" b="1" i="0" u="none" strike="noStrike" kern="0" cap="none" spc="0" normalizeH="0" baseline="0" noProof="0">
                <a:ln>
                  <a:noFill/>
                </a:ln>
                <a:solidFill>
                  <a:schemeClr val="bg1"/>
                </a:solidFill>
                <a:effectLst/>
                <a:uLnTx/>
                <a:uFillTx/>
              </a:rPr>
            </a:br>
            <a:r>
              <a:rPr kumimoji="0" lang="ja-JP" altLang="en-US" sz="1400" b="1" i="0" u="none" strike="noStrike" kern="0" cap="none" spc="0" normalizeH="0" baseline="0" noProof="0">
                <a:ln>
                  <a:noFill/>
                </a:ln>
                <a:solidFill>
                  <a:schemeClr val="bg1"/>
                </a:solidFill>
                <a:effectLst/>
                <a:uLnTx/>
                <a:uFillTx/>
              </a:rPr>
              <a:t>フェーズ</a:t>
            </a:r>
          </a:p>
        </p:txBody>
      </p:sp>
      <p:sp>
        <p:nvSpPr>
          <p:cNvPr id="10" name="正方形/長方形 9">
            <a:extLst>
              <a:ext uri="{FF2B5EF4-FFF2-40B4-BE49-F238E27FC236}">
                <a16:creationId xmlns:a16="http://schemas.microsoft.com/office/drawing/2014/main" id="{0AFBC07E-C932-361B-E6E0-8B0502333A35}"/>
              </a:ext>
            </a:extLst>
          </p:cNvPr>
          <p:cNvSpPr/>
          <p:nvPr/>
        </p:nvSpPr>
        <p:spPr>
          <a:xfrm>
            <a:off x="2085855" y="2544621"/>
            <a:ext cx="2849682" cy="529142"/>
          </a:xfrm>
          <a:prstGeom prst="rect">
            <a:avLst/>
          </a:prstGeom>
          <a:no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a:ln>
                <a:noFill/>
              </a:ln>
              <a:solidFill>
                <a:prstClr val="black"/>
              </a:solidFill>
              <a:effectLst/>
              <a:uLnTx/>
              <a:uFillTx/>
            </a:endParaRPr>
          </a:p>
        </p:txBody>
      </p:sp>
      <p:sp>
        <p:nvSpPr>
          <p:cNvPr id="11" name="正方形/長方形 10">
            <a:extLst>
              <a:ext uri="{FF2B5EF4-FFF2-40B4-BE49-F238E27FC236}">
                <a16:creationId xmlns:a16="http://schemas.microsoft.com/office/drawing/2014/main" id="{FD2DE176-3FEF-CD34-E4DA-DE43404E79BE}"/>
              </a:ext>
            </a:extLst>
          </p:cNvPr>
          <p:cNvSpPr/>
          <p:nvPr/>
        </p:nvSpPr>
        <p:spPr>
          <a:xfrm>
            <a:off x="2085855" y="1903366"/>
            <a:ext cx="2849682" cy="529142"/>
          </a:xfrm>
          <a:prstGeom prst="rect">
            <a:avLst/>
          </a:prstGeom>
          <a:no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a:ln>
                <a:noFill/>
              </a:ln>
              <a:solidFill>
                <a:prstClr val="black"/>
              </a:solidFill>
              <a:effectLst/>
              <a:uLnTx/>
              <a:uFillTx/>
            </a:endParaRPr>
          </a:p>
        </p:txBody>
      </p:sp>
      <p:sp>
        <p:nvSpPr>
          <p:cNvPr id="12" name="正方形/長方形 11">
            <a:extLst>
              <a:ext uri="{FF2B5EF4-FFF2-40B4-BE49-F238E27FC236}">
                <a16:creationId xmlns:a16="http://schemas.microsoft.com/office/drawing/2014/main" id="{2939BBBC-975E-2B2C-08F8-B58B2A851082}"/>
              </a:ext>
            </a:extLst>
          </p:cNvPr>
          <p:cNvSpPr/>
          <p:nvPr/>
        </p:nvSpPr>
        <p:spPr>
          <a:xfrm>
            <a:off x="5290047" y="2544621"/>
            <a:ext cx="2849682" cy="529142"/>
          </a:xfrm>
          <a:prstGeom prst="rect">
            <a:avLst/>
          </a:prstGeom>
          <a:no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a:ln>
                <a:noFill/>
              </a:ln>
              <a:solidFill>
                <a:prstClr val="black"/>
              </a:solidFill>
              <a:effectLst/>
              <a:uLnTx/>
              <a:uFillTx/>
            </a:endParaRPr>
          </a:p>
        </p:txBody>
      </p:sp>
      <p:sp>
        <p:nvSpPr>
          <p:cNvPr id="13" name="正方形/長方形 12">
            <a:extLst>
              <a:ext uri="{FF2B5EF4-FFF2-40B4-BE49-F238E27FC236}">
                <a16:creationId xmlns:a16="http://schemas.microsoft.com/office/drawing/2014/main" id="{07F4EBE2-E9B8-A7DA-6632-F471AE56B563}"/>
              </a:ext>
            </a:extLst>
          </p:cNvPr>
          <p:cNvSpPr/>
          <p:nvPr/>
        </p:nvSpPr>
        <p:spPr>
          <a:xfrm>
            <a:off x="5290047" y="1903366"/>
            <a:ext cx="2849682" cy="529142"/>
          </a:xfrm>
          <a:prstGeom prst="rect">
            <a:avLst/>
          </a:prstGeom>
          <a:no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a:ln>
                <a:noFill/>
              </a:ln>
              <a:solidFill>
                <a:prstClr val="black"/>
              </a:solidFill>
              <a:effectLst/>
              <a:uLnTx/>
              <a:uFillTx/>
            </a:endParaRPr>
          </a:p>
        </p:txBody>
      </p:sp>
      <p:sp>
        <p:nvSpPr>
          <p:cNvPr id="14" name="正方形/長方形 13">
            <a:extLst>
              <a:ext uri="{FF2B5EF4-FFF2-40B4-BE49-F238E27FC236}">
                <a16:creationId xmlns:a16="http://schemas.microsoft.com/office/drawing/2014/main" id="{496FE256-11C8-81AE-FC45-F9EE93CF0704}"/>
              </a:ext>
            </a:extLst>
          </p:cNvPr>
          <p:cNvSpPr/>
          <p:nvPr/>
        </p:nvSpPr>
        <p:spPr>
          <a:xfrm>
            <a:off x="8494238" y="2544621"/>
            <a:ext cx="2849682" cy="529142"/>
          </a:xfrm>
          <a:prstGeom prst="rect">
            <a:avLst/>
          </a:prstGeom>
          <a:no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a:ln>
                <a:noFill/>
              </a:ln>
              <a:solidFill>
                <a:prstClr val="black"/>
              </a:solidFill>
              <a:effectLst/>
              <a:uLnTx/>
              <a:uFillTx/>
            </a:endParaRPr>
          </a:p>
        </p:txBody>
      </p:sp>
      <p:sp>
        <p:nvSpPr>
          <p:cNvPr id="15" name="正方形/長方形 14">
            <a:extLst>
              <a:ext uri="{FF2B5EF4-FFF2-40B4-BE49-F238E27FC236}">
                <a16:creationId xmlns:a16="http://schemas.microsoft.com/office/drawing/2014/main" id="{274DF296-BFCE-9E88-C215-C6A0630F7E15}"/>
              </a:ext>
            </a:extLst>
          </p:cNvPr>
          <p:cNvSpPr/>
          <p:nvPr/>
        </p:nvSpPr>
        <p:spPr>
          <a:xfrm>
            <a:off x="8494238" y="1903366"/>
            <a:ext cx="2849682" cy="529142"/>
          </a:xfrm>
          <a:prstGeom prst="rect">
            <a:avLst/>
          </a:prstGeom>
          <a:no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a:ln>
                <a:noFill/>
              </a:ln>
              <a:solidFill>
                <a:prstClr val="black"/>
              </a:solidFill>
              <a:effectLst/>
              <a:uLnTx/>
              <a:uFillTx/>
            </a:endParaRPr>
          </a:p>
        </p:txBody>
      </p:sp>
      <p:sp>
        <p:nvSpPr>
          <p:cNvPr id="16" name="正方形/長方形 15">
            <a:extLst>
              <a:ext uri="{FF2B5EF4-FFF2-40B4-BE49-F238E27FC236}">
                <a16:creationId xmlns:a16="http://schemas.microsoft.com/office/drawing/2014/main" id="{CAC94C6A-4446-B482-E044-779426E983E8}"/>
              </a:ext>
            </a:extLst>
          </p:cNvPr>
          <p:cNvSpPr/>
          <p:nvPr/>
        </p:nvSpPr>
        <p:spPr>
          <a:xfrm>
            <a:off x="695399" y="3180521"/>
            <a:ext cx="1184743" cy="529142"/>
          </a:xfrm>
          <a:prstGeom prst="rect">
            <a:avLst/>
          </a:prstGeom>
          <a:solidFill>
            <a:schemeClr val="accent2">
              <a:lumMod val="75000"/>
            </a:schemeClr>
          </a:solid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chemeClr val="bg1"/>
                </a:solidFill>
                <a:effectLst/>
                <a:uLnTx/>
                <a:uFillTx/>
              </a:rPr>
              <a:t>売上</a:t>
            </a:r>
          </a:p>
        </p:txBody>
      </p:sp>
      <p:sp>
        <p:nvSpPr>
          <p:cNvPr id="17" name="正方形/長方形 16">
            <a:extLst>
              <a:ext uri="{FF2B5EF4-FFF2-40B4-BE49-F238E27FC236}">
                <a16:creationId xmlns:a16="http://schemas.microsoft.com/office/drawing/2014/main" id="{74E9F29A-83E6-2E34-EF2C-96CB18BE4B95}"/>
              </a:ext>
            </a:extLst>
          </p:cNvPr>
          <p:cNvSpPr/>
          <p:nvPr/>
        </p:nvSpPr>
        <p:spPr>
          <a:xfrm>
            <a:off x="695399" y="3828093"/>
            <a:ext cx="1184743" cy="529142"/>
          </a:xfrm>
          <a:prstGeom prst="rect">
            <a:avLst/>
          </a:prstGeom>
          <a:solidFill>
            <a:schemeClr val="accent2">
              <a:lumMod val="75000"/>
            </a:schemeClr>
          </a:solid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chemeClr val="bg1"/>
                </a:solidFill>
                <a:effectLst/>
                <a:uLnTx/>
                <a:uFillTx/>
              </a:rPr>
              <a:t>ターゲット</a:t>
            </a:r>
            <a:endParaRPr kumimoji="0" lang="en-US" altLang="ja-JP" sz="1400" b="1" i="0" u="none" strike="noStrike" kern="0" cap="none" spc="0" normalizeH="0" baseline="0" noProof="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chemeClr val="bg1"/>
                </a:solidFill>
                <a:effectLst/>
                <a:uLnTx/>
                <a:uFillTx/>
              </a:rPr>
              <a:t>顧客</a:t>
            </a:r>
          </a:p>
        </p:txBody>
      </p:sp>
      <p:sp>
        <p:nvSpPr>
          <p:cNvPr id="18" name="正方形/長方形 17">
            <a:extLst>
              <a:ext uri="{FF2B5EF4-FFF2-40B4-BE49-F238E27FC236}">
                <a16:creationId xmlns:a16="http://schemas.microsoft.com/office/drawing/2014/main" id="{5B65C0F1-EB8C-C4DA-EE75-16AFB7CBB4C2}"/>
              </a:ext>
            </a:extLst>
          </p:cNvPr>
          <p:cNvSpPr/>
          <p:nvPr/>
        </p:nvSpPr>
        <p:spPr>
          <a:xfrm>
            <a:off x="695399" y="4475665"/>
            <a:ext cx="1184743" cy="529142"/>
          </a:xfrm>
          <a:prstGeom prst="rect">
            <a:avLst/>
          </a:prstGeom>
          <a:solidFill>
            <a:schemeClr val="accent2">
              <a:lumMod val="75000"/>
            </a:schemeClr>
          </a:solid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chemeClr val="bg1"/>
                </a:solidFill>
                <a:effectLst/>
                <a:uLnTx/>
                <a:uFillTx/>
              </a:rPr>
              <a:t>サービス</a:t>
            </a:r>
            <a:endParaRPr kumimoji="0" lang="en-US" altLang="ja-JP" sz="1400" b="1" i="0" u="none" strike="noStrike" kern="0" cap="none" spc="0" normalizeH="0" baseline="0" noProof="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chemeClr val="bg1"/>
                </a:solidFill>
                <a:effectLst/>
                <a:uLnTx/>
                <a:uFillTx/>
              </a:rPr>
              <a:t>開発</a:t>
            </a:r>
          </a:p>
        </p:txBody>
      </p:sp>
      <p:sp>
        <p:nvSpPr>
          <p:cNvPr id="19" name="正方形/長方形 18">
            <a:extLst>
              <a:ext uri="{FF2B5EF4-FFF2-40B4-BE49-F238E27FC236}">
                <a16:creationId xmlns:a16="http://schemas.microsoft.com/office/drawing/2014/main" id="{03FE1CDD-76C0-47A2-9797-3E5559C79448}"/>
              </a:ext>
            </a:extLst>
          </p:cNvPr>
          <p:cNvSpPr/>
          <p:nvPr/>
        </p:nvSpPr>
        <p:spPr>
          <a:xfrm>
            <a:off x="695399" y="5123237"/>
            <a:ext cx="1184743" cy="529142"/>
          </a:xfrm>
          <a:prstGeom prst="rect">
            <a:avLst/>
          </a:prstGeom>
          <a:solidFill>
            <a:schemeClr val="accent2">
              <a:lumMod val="75000"/>
            </a:schemeClr>
          </a:solid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chemeClr val="bg1"/>
                </a:solidFill>
                <a:effectLst/>
                <a:uLnTx/>
                <a:uFillTx/>
              </a:rPr>
              <a:t>体制・組織</a:t>
            </a:r>
          </a:p>
        </p:txBody>
      </p:sp>
      <p:sp>
        <p:nvSpPr>
          <p:cNvPr id="20" name="正方形/長方形 19">
            <a:extLst>
              <a:ext uri="{FF2B5EF4-FFF2-40B4-BE49-F238E27FC236}">
                <a16:creationId xmlns:a16="http://schemas.microsoft.com/office/drawing/2014/main" id="{6877FDCC-50D3-44AB-0B69-BA58697346F2}"/>
              </a:ext>
            </a:extLst>
          </p:cNvPr>
          <p:cNvSpPr/>
          <p:nvPr/>
        </p:nvSpPr>
        <p:spPr>
          <a:xfrm>
            <a:off x="695399" y="5770809"/>
            <a:ext cx="1184743" cy="529142"/>
          </a:xfrm>
          <a:prstGeom prst="rect">
            <a:avLst/>
          </a:prstGeom>
          <a:solidFill>
            <a:schemeClr val="accent2">
              <a:lumMod val="75000"/>
            </a:schemeClr>
          </a:solid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chemeClr val="bg1"/>
                </a:solidFill>
                <a:effectLst/>
                <a:uLnTx/>
                <a:uFillTx/>
              </a:rPr>
              <a:t>調達資金</a:t>
            </a:r>
          </a:p>
        </p:txBody>
      </p:sp>
      <p:sp>
        <p:nvSpPr>
          <p:cNvPr id="21" name="正方形/長方形 20">
            <a:extLst>
              <a:ext uri="{FF2B5EF4-FFF2-40B4-BE49-F238E27FC236}">
                <a16:creationId xmlns:a16="http://schemas.microsoft.com/office/drawing/2014/main" id="{34EC91D3-5048-517C-D9EB-1861529BEFDE}"/>
              </a:ext>
            </a:extLst>
          </p:cNvPr>
          <p:cNvSpPr/>
          <p:nvPr/>
        </p:nvSpPr>
        <p:spPr>
          <a:xfrm>
            <a:off x="2085855" y="3180521"/>
            <a:ext cx="2849682" cy="529142"/>
          </a:xfrm>
          <a:prstGeom prst="rect">
            <a:avLst/>
          </a:prstGeom>
          <a:no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a:ln>
                <a:noFill/>
              </a:ln>
              <a:solidFill>
                <a:prstClr val="black"/>
              </a:solidFill>
              <a:effectLst/>
              <a:uLnTx/>
              <a:uFillTx/>
            </a:endParaRPr>
          </a:p>
        </p:txBody>
      </p:sp>
      <p:sp>
        <p:nvSpPr>
          <p:cNvPr id="22" name="正方形/長方形 21">
            <a:extLst>
              <a:ext uri="{FF2B5EF4-FFF2-40B4-BE49-F238E27FC236}">
                <a16:creationId xmlns:a16="http://schemas.microsoft.com/office/drawing/2014/main" id="{2B4E7AE8-7E4F-1F8A-9A15-61524752F21F}"/>
              </a:ext>
            </a:extLst>
          </p:cNvPr>
          <p:cNvSpPr/>
          <p:nvPr/>
        </p:nvSpPr>
        <p:spPr>
          <a:xfrm>
            <a:off x="5290047" y="3180521"/>
            <a:ext cx="2849682" cy="529142"/>
          </a:xfrm>
          <a:prstGeom prst="rect">
            <a:avLst/>
          </a:prstGeom>
          <a:no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a:ln>
                <a:noFill/>
              </a:ln>
              <a:solidFill>
                <a:prstClr val="black"/>
              </a:solidFill>
              <a:effectLst/>
              <a:uLnTx/>
              <a:uFillTx/>
            </a:endParaRPr>
          </a:p>
        </p:txBody>
      </p:sp>
      <p:sp>
        <p:nvSpPr>
          <p:cNvPr id="23" name="正方形/長方形 22">
            <a:extLst>
              <a:ext uri="{FF2B5EF4-FFF2-40B4-BE49-F238E27FC236}">
                <a16:creationId xmlns:a16="http://schemas.microsoft.com/office/drawing/2014/main" id="{6A51FA46-DA2F-A5BE-E500-E8B6FD382AF6}"/>
              </a:ext>
            </a:extLst>
          </p:cNvPr>
          <p:cNvSpPr/>
          <p:nvPr/>
        </p:nvSpPr>
        <p:spPr>
          <a:xfrm>
            <a:off x="8494238" y="3180521"/>
            <a:ext cx="2849682" cy="529142"/>
          </a:xfrm>
          <a:prstGeom prst="rect">
            <a:avLst/>
          </a:prstGeom>
          <a:no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a:ln>
                <a:noFill/>
              </a:ln>
              <a:solidFill>
                <a:prstClr val="black"/>
              </a:solidFill>
              <a:effectLst/>
              <a:uLnTx/>
              <a:uFillTx/>
            </a:endParaRPr>
          </a:p>
        </p:txBody>
      </p:sp>
      <p:sp>
        <p:nvSpPr>
          <p:cNvPr id="24" name="正方形/長方形 23">
            <a:extLst>
              <a:ext uri="{FF2B5EF4-FFF2-40B4-BE49-F238E27FC236}">
                <a16:creationId xmlns:a16="http://schemas.microsoft.com/office/drawing/2014/main" id="{81DEBF0C-379A-E777-C41D-BE53A946C56E}"/>
              </a:ext>
            </a:extLst>
          </p:cNvPr>
          <p:cNvSpPr/>
          <p:nvPr/>
        </p:nvSpPr>
        <p:spPr>
          <a:xfrm>
            <a:off x="2085855" y="3828093"/>
            <a:ext cx="2849682" cy="529142"/>
          </a:xfrm>
          <a:prstGeom prst="rect">
            <a:avLst/>
          </a:prstGeom>
          <a:no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a:ln>
                <a:noFill/>
              </a:ln>
              <a:solidFill>
                <a:prstClr val="black"/>
              </a:solidFill>
              <a:effectLst/>
              <a:uLnTx/>
              <a:uFillTx/>
            </a:endParaRPr>
          </a:p>
        </p:txBody>
      </p:sp>
      <p:sp>
        <p:nvSpPr>
          <p:cNvPr id="25" name="正方形/長方形 24">
            <a:extLst>
              <a:ext uri="{FF2B5EF4-FFF2-40B4-BE49-F238E27FC236}">
                <a16:creationId xmlns:a16="http://schemas.microsoft.com/office/drawing/2014/main" id="{261961E6-E50B-0C7B-D4FD-BBAC096154A7}"/>
              </a:ext>
            </a:extLst>
          </p:cNvPr>
          <p:cNvSpPr/>
          <p:nvPr/>
        </p:nvSpPr>
        <p:spPr>
          <a:xfrm>
            <a:off x="5290047" y="3828093"/>
            <a:ext cx="2849682" cy="529142"/>
          </a:xfrm>
          <a:prstGeom prst="rect">
            <a:avLst/>
          </a:prstGeom>
          <a:no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a:ln>
                <a:noFill/>
              </a:ln>
              <a:solidFill>
                <a:prstClr val="black"/>
              </a:solidFill>
              <a:effectLst/>
              <a:uLnTx/>
              <a:uFillTx/>
            </a:endParaRPr>
          </a:p>
        </p:txBody>
      </p:sp>
      <p:sp>
        <p:nvSpPr>
          <p:cNvPr id="26" name="正方形/長方形 25">
            <a:extLst>
              <a:ext uri="{FF2B5EF4-FFF2-40B4-BE49-F238E27FC236}">
                <a16:creationId xmlns:a16="http://schemas.microsoft.com/office/drawing/2014/main" id="{ECBE4818-2A4F-6F7F-C016-12FF469CB988}"/>
              </a:ext>
            </a:extLst>
          </p:cNvPr>
          <p:cNvSpPr/>
          <p:nvPr/>
        </p:nvSpPr>
        <p:spPr>
          <a:xfrm>
            <a:off x="8494238" y="3828093"/>
            <a:ext cx="2849682" cy="529142"/>
          </a:xfrm>
          <a:prstGeom prst="rect">
            <a:avLst/>
          </a:prstGeom>
          <a:no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a:ln>
                <a:noFill/>
              </a:ln>
              <a:solidFill>
                <a:prstClr val="black"/>
              </a:solidFill>
              <a:effectLst/>
              <a:uLnTx/>
              <a:uFillTx/>
            </a:endParaRPr>
          </a:p>
        </p:txBody>
      </p:sp>
      <p:sp>
        <p:nvSpPr>
          <p:cNvPr id="27" name="正方形/長方形 26">
            <a:extLst>
              <a:ext uri="{FF2B5EF4-FFF2-40B4-BE49-F238E27FC236}">
                <a16:creationId xmlns:a16="http://schemas.microsoft.com/office/drawing/2014/main" id="{F2793BCE-55A3-59C1-A40F-C7F290EEF3E1}"/>
              </a:ext>
            </a:extLst>
          </p:cNvPr>
          <p:cNvSpPr/>
          <p:nvPr/>
        </p:nvSpPr>
        <p:spPr>
          <a:xfrm>
            <a:off x="2085855" y="4475665"/>
            <a:ext cx="2849682" cy="529142"/>
          </a:xfrm>
          <a:prstGeom prst="rect">
            <a:avLst/>
          </a:prstGeom>
          <a:no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a:ln>
                <a:noFill/>
              </a:ln>
              <a:solidFill>
                <a:prstClr val="black"/>
              </a:solidFill>
              <a:effectLst/>
              <a:uLnTx/>
              <a:uFillTx/>
            </a:endParaRPr>
          </a:p>
        </p:txBody>
      </p:sp>
      <p:sp>
        <p:nvSpPr>
          <p:cNvPr id="28" name="正方形/長方形 27">
            <a:extLst>
              <a:ext uri="{FF2B5EF4-FFF2-40B4-BE49-F238E27FC236}">
                <a16:creationId xmlns:a16="http://schemas.microsoft.com/office/drawing/2014/main" id="{74E229AD-CC05-5A71-1ED7-917ECCEEA6F5}"/>
              </a:ext>
            </a:extLst>
          </p:cNvPr>
          <p:cNvSpPr/>
          <p:nvPr/>
        </p:nvSpPr>
        <p:spPr>
          <a:xfrm>
            <a:off x="5290047" y="4475665"/>
            <a:ext cx="2849682" cy="529142"/>
          </a:xfrm>
          <a:prstGeom prst="rect">
            <a:avLst/>
          </a:prstGeom>
          <a:no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a:ln>
                <a:noFill/>
              </a:ln>
              <a:solidFill>
                <a:prstClr val="black"/>
              </a:solidFill>
              <a:effectLst/>
              <a:uLnTx/>
              <a:uFillTx/>
            </a:endParaRPr>
          </a:p>
        </p:txBody>
      </p:sp>
      <p:sp>
        <p:nvSpPr>
          <p:cNvPr id="29" name="正方形/長方形 28">
            <a:extLst>
              <a:ext uri="{FF2B5EF4-FFF2-40B4-BE49-F238E27FC236}">
                <a16:creationId xmlns:a16="http://schemas.microsoft.com/office/drawing/2014/main" id="{E3E9865B-991A-8220-C31B-C33E315F024A}"/>
              </a:ext>
            </a:extLst>
          </p:cNvPr>
          <p:cNvSpPr/>
          <p:nvPr/>
        </p:nvSpPr>
        <p:spPr>
          <a:xfrm>
            <a:off x="8494238" y="4475665"/>
            <a:ext cx="2849682" cy="529142"/>
          </a:xfrm>
          <a:prstGeom prst="rect">
            <a:avLst/>
          </a:prstGeom>
          <a:no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a:ln>
                <a:noFill/>
              </a:ln>
              <a:solidFill>
                <a:prstClr val="black"/>
              </a:solidFill>
              <a:effectLst/>
              <a:uLnTx/>
              <a:uFillTx/>
            </a:endParaRPr>
          </a:p>
        </p:txBody>
      </p:sp>
      <p:sp>
        <p:nvSpPr>
          <p:cNvPr id="30" name="正方形/長方形 29">
            <a:extLst>
              <a:ext uri="{FF2B5EF4-FFF2-40B4-BE49-F238E27FC236}">
                <a16:creationId xmlns:a16="http://schemas.microsoft.com/office/drawing/2014/main" id="{2527D0F5-6780-DC21-EA2B-6D8024406FFA}"/>
              </a:ext>
            </a:extLst>
          </p:cNvPr>
          <p:cNvSpPr/>
          <p:nvPr/>
        </p:nvSpPr>
        <p:spPr>
          <a:xfrm>
            <a:off x="2085855" y="5123237"/>
            <a:ext cx="2849682" cy="529142"/>
          </a:xfrm>
          <a:prstGeom prst="rect">
            <a:avLst/>
          </a:prstGeom>
          <a:no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a:ln>
                <a:noFill/>
              </a:ln>
              <a:solidFill>
                <a:prstClr val="black"/>
              </a:solidFill>
              <a:effectLst/>
              <a:uLnTx/>
              <a:uFillTx/>
            </a:endParaRPr>
          </a:p>
        </p:txBody>
      </p:sp>
      <p:sp>
        <p:nvSpPr>
          <p:cNvPr id="31" name="正方形/長方形 30">
            <a:extLst>
              <a:ext uri="{FF2B5EF4-FFF2-40B4-BE49-F238E27FC236}">
                <a16:creationId xmlns:a16="http://schemas.microsoft.com/office/drawing/2014/main" id="{99062392-6542-B1AE-E3C4-AB5F48EA24D5}"/>
              </a:ext>
            </a:extLst>
          </p:cNvPr>
          <p:cNvSpPr/>
          <p:nvPr/>
        </p:nvSpPr>
        <p:spPr>
          <a:xfrm>
            <a:off x="5290047" y="5123237"/>
            <a:ext cx="2849682" cy="529142"/>
          </a:xfrm>
          <a:prstGeom prst="rect">
            <a:avLst/>
          </a:prstGeom>
          <a:no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a:ln>
                <a:noFill/>
              </a:ln>
              <a:solidFill>
                <a:prstClr val="black"/>
              </a:solidFill>
              <a:effectLst/>
              <a:uLnTx/>
              <a:uFillTx/>
            </a:endParaRPr>
          </a:p>
        </p:txBody>
      </p:sp>
      <p:sp>
        <p:nvSpPr>
          <p:cNvPr id="32" name="正方形/長方形 31">
            <a:extLst>
              <a:ext uri="{FF2B5EF4-FFF2-40B4-BE49-F238E27FC236}">
                <a16:creationId xmlns:a16="http://schemas.microsoft.com/office/drawing/2014/main" id="{68D6538F-FA74-302A-31AA-AE593B8420F8}"/>
              </a:ext>
            </a:extLst>
          </p:cNvPr>
          <p:cNvSpPr/>
          <p:nvPr/>
        </p:nvSpPr>
        <p:spPr>
          <a:xfrm>
            <a:off x="8494238" y="5123237"/>
            <a:ext cx="2849682" cy="529142"/>
          </a:xfrm>
          <a:prstGeom prst="rect">
            <a:avLst/>
          </a:prstGeom>
          <a:no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a:ln>
                <a:noFill/>
              </a:ln>
              <a:solidFill>
                <a:prstClr val="black"/>
              </a:solidFill>
              <a:effectLst/>
              <a:uLnTx/>
              <a:uFillTx/>
            </a:endParaRPr>
          </a:p>
        </p:txBody>
      </p:sp>
      <p:sp>
        <p:nvSpPr>
          <p:cNvPr id="33" name="正方形/長方形 32">
            <a:extLst>
              <a:ext uri="{FF2B5EF4-FFF2-40B4-BE49-F238E27FC236}">
                <a16:creationId xmlns:a16="http://schemas.microsoft.com/office/drawing/2014/main" id="{82F8D605-0A1C-B9BC-3FD7-C6C04D8E1AB2}"/>
              </a:ext>
            </a:extLst>
          </p:cNvPr>
          <p:cNvSpPr/>
          <p:nvPr/>
        </p:nvSpPr>
        <p:spPr>
          <a:xfrm>
            <a:off x="2085855" y="5770809"/>
            <a:ext cx="2849682" cy="529142"/>
          </a:xfrm>
          <a:prstGeom prst="rect">
            <a:avLst/>
          </a:prstGeom>
          <a:no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a:ln>
                <a:noFill/>
              </a:ln>
              <a:solidFill>
                <a:prstClr val="black"/>
              </a:solidFill>
              <a:effectLst/>
              <a:uLnTx/>
              <a:uFillTx/>
            </a:endParaRPr>
          </a:p>
        </p:txBody>
      </p:sp>
      <p:sp>
        <p:nvSpPr>
          <p:cNvPr id="34" name="正方形/長方形 33">
            <a:extLst>
              <a:ext uri="{FF2B5EF4-FFF2-40B4-BE49-F238E27FC236}">
                <a16:creationId xmlns:a16="http://schemas.microsoft.com/office/drawing/2014/main" id="{1F696380-B8E6-240B-799D-99C96D85DB85}"/>
              </a:ext>
            </a:extLst>
          </p:cNvPr>
          <p:cNvSpPr/>
          <p:nvPr/>
        </p:nvSpPr>
        <p:spPr>
          <a:xfrm>
            <a:off x="5290047" y="5770809"/>
            <a:ext cx="2849682" cy="529142"/>
          </a:xfrm>
          <a:prstGeom prst="rect">
            <a:avLst/>
          </a:prstGeom>
          <a:no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a:ln>
                <a:noFill/>
              </a:ln>
              <a:solidFill>
                <a:prstClr val="black"/>
              </a:solidFill>
              <a:effectLst/>
              <a:uLnTx/>
              <a:uFillTx/>
            </a:endParaRPr>
          </a:p>
        </p:txBody>
      </p:sp>
      <p:sp>
        <p:nvSpPr>
          <p:cNvPr id="35" name="正方形/長方形 34">
            <a:extLst>
              <a:ext uri="{FF2B5EF4-FFF2-40B4-BE49-F238E27FC236}">
                <a16:creationId xmlns:a16="http://schemas.microsoft.com/office/drawing/2014/main" id="{BB6067FD-0ECE-BB18-A49D-A21DBDA78304}"/>
              </a:ext>
            </a:extLst>
          </p:cNvPr>
          <p:cNvSpPr/>
          <p:nvPr/>
        </p:nvSpPr>
        <p:spPr>
          <a:xfrm>
            <a:off x="8494238" y="5770809"/>
            <a:ext cx="2849682" cy="529142"/>
          </a:xfrm>
          <a:prstGeom prst="rect">
            <a:avLst/>
          </a:prstGeom>
          <a:noFill/>
          <a:ln w="1905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a:ln>
                <a:noFill/>
              </a:ln>
              <a:solidFill>
                <a:prstClr val="black"/>
              </a:solidFill>
              <a:effectLst/>
              <a:uLnTx/>
              <a:uFillTx/>
            </a:endParaRPr>
          </a:p>
        </p:txBody>
      </p:sp>
      <p:sp>
        <p:nvSpPr>
          <p:cNvPr id="3" name="正方形/長方形 2">
            <a:extLst>
              <a:ext uri="{FF2B5EF4-FFF2-40B4-BE49-F238E27FC236}">
                <a16:creationId xmlns:a16="http://schemas.microsoft.com/office/drawing/2014/main" id="{2672A35B-5D86-2983-48C8-4362B9373EC6}"/>
              </a:ext>
            </a:extLst>
          </p:cNvPr>
          <p:cNvSpPr/>
          <p:nvPr/>
        </p:nvSpPr>
        <p:spPr>
          <a:xfrm>
            <a:off x="10400752" y="66698"/>
            <a:ext cx="1095248" cy="4022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kumimoji="1" lang="ja-JP" altLang="en-US" sz="1600" b="1">
                <a:solidFill>
                  <a:schemeClr val="bg1"/>
                </a:solidFill>
                <a:latin typeface="+mn-ea"/>
              </a:rPr>
              <a:t>提出用</a:t>
            </a:r>
          </a:p>
        </p:txBody>
      </p:sp>
    </p:spTree>
    <p:extLst>
      <p:ext uri="{BB962C8B-B14F-4D97-AF65-F5344CB8AC3E}">
        <p14:creationId xmlns:p14="http://schemas.microsoft.com/office/powerpoint/2010/main" val="3060567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F089F2-22B9-7051-2542-90DA09C418F6}"/>
              </a:ext>
            </a:extLst>
          </p:cNvPr>
          <p:cNvSpPr>
            <a:spLocks noGrp="1"/>
          </p:cNvSpPr>
          <p:nvPr>
            <p:ph type="title"/>
          </p:nvPr>
        </p:nvSpPr>
        <p:spPr/>
        <p:txBody>
          <a:bodyPr/>
          <a:lstStyle/>
          <a:p>
            <a:endParaRPr kumimoji="1" lang="ja-JP" altLang="en-US"/>
          </a:p>
        </p:txBody>
      </p:sp>
      <p:sp>
        <p:nvSpPr>
          <p:cNvPr id="3" name="テキスト ボックス 2">
            <a:extLst>
              <a:ext uri="{FF2B5EF4-FFF2-40B4-BE49-F238E27FC236}">
                <a16:creationId xmlns:a16="http://schemas.microsoft.com/office/drawing/2014/main" id="{7B53553A-0E8A-5725-22C2-7CEC0D496E46}"/>
              </a:ext>
            </a:extLst>
          </p:cNvPr>
          <p:cNvSpPr txBox="1"/>
          <p:nvPr/>
        </p:nvSpPr>
        <p:spPr>
          <a:xfrm>
            <a:off x="4964922" y="2709000"/>
            <a:ext cx="2262158" cy="923330"/>
          </a:xfrm>
          <a:prstGeom prst="rect">
            <a:avLst/>
          </a:prstGeom>
          <a:noFill/>
        </p:spPr>
        <p:txBody>
          <a:bodyPr wrap="none" rtlCol="0">
            <a:spAutoFit/>
          </a:bodyPr>
          <a:lstStyle/>
          <a:p>
            <a:pPr algn="ctr"/>
            <a:r>
              <a:rPr kumimoji="1" lang="ja-JP" altLang="en-US" sz="5400" b="1" dirty="0"/>
              <a:t>参考用</a:t>
            </a:r>
          </a:p>
        </p:txBody>
      </p:sp>
      <p:sp>
        <p:nvSpPr>
          <p:cNvPr id="4" name="テキスト ボックス 3">
            <a:extLst>
              <a:ext uri="{FF2B5EF4-FFF2-40B4-BE49-F238E27FC236}">
                <a16:creationId xmlns:a16="http://schemas.microsoft.com/office/drawing/2014/main" id="{44848881-C193-D733-9681-2193548FEB39}"/>
              </a:ext>
            </a:extLst>
          </p:cNvPr>
          <p:cNvSpPr txBox="1"/>
          <p:nvPr/>
        </p:nvSpPr>
        <p:spPr>
          <a:xfrm>
            <a:off x="1927955" y="3774101"/>
            <a:ext cx="8905002" cy="707886"/>
          </a:xfrm>
          <a:prstGeom prst="rect">
            <a:avLst/>
          </a:prstGeom>
          <a:noFill/>
        </p:spPr>
        <p:txBody>
          <a:bodyPr wrap="none" lIns="91440" tIns="45720" rIns="91440" bIns="45720" rtlCol="0" anchor="t">
            <a:spAutoFit/>
          </a:bodyPr>
          <a:lstStyle/>
          <a:p>
            <a:r>
              <a:rPr lang="en-US" altLang="ja-JP" sz="2000" b="1"/>
              <a:t>※</a:t>
            </a:r>
            <a:r>
              <a:rPr lang="ja-JP" altLang="en-US" sz="2000" b="1"/>
              <a:t>以降　　　　　のマークのページはあくまで記入例としてご確認ください</a:t>
            </a:r>
            <a:endParaRPr lang="en-US" altLang="ja-JP" sz="2000" b="1"/>
          </a:p>
          <a:p>
            <a:r>
              <a:rPr kumimoji="1" lang="en-US" altLang="ja-JP" sz="2000" b="1"/>
              <a:t>※</a:t>
            </a:r>
            <a:r>
              <a:rPr lang="en-US" altLang="ja-JP" sz="2000" b="1" err="1"/>
              <a:t>また</a:t>
            </a:r>
            <a:r>
              <a:rPr lang="en-US" altLang="ja-JP" sz="2000" b="1"/>
              <a:t>、</a:t>
            </a:r>
            <a:r>
              <a:rPr kumimoji="1" lang="ja-JP" altLang="en-US" sz="2000" b="1"/>
              <a:t>ページごとに</a:t>
            </a:r>
            <a:r>
              <a:rPr lang="ja-JP" altLang="en-US" sz="2000" b="1"/>
              <a:t>対象</a:t>
            </a:r>
            <a:r>
              <a:rPr kumimoji="1" lang="ja-JP" altLang="en-US" sz="2000" b="1"/>
              <a:t>事業</a:t>
            </a:r>
            <a:r>
              <a:rPr lang="ja-JP" altLang="en-US" sz="2000" b="1"/>
              <a:t>/企業が</a:t>
            </a:r>
            <a:r>
              <a:rPr kumimoji="1" lang="ja-JP" altLang="en-US" sz="2000" b="1"/>
              <a:t>異なります</a:t>
            </a:r>
            <a:r>
              <a:rPr lang="ja-JP" altLang="en-US" sz="2000" b="1"/>
              <a:t>ので、ご留意ください</a:t>
            </a:r>
          </a:p>
        </p:txBody>
      </p:sp>
      <p:sp>
        <p:nvSpPr>
          <p:cNvPr id="5" name="正方形/長方形 4">
            <a:extLst>
              <a:ext uri="{FF2B5EF4-FFF2-40B4-BE49-F238E27FC236}">
                <a16:creationId xmlns:a16="http://schemas.microsoft.com/office/drawing/2014/main" id="{AF07FD2D-AF30-159E-48BA-E0316CF64DD2}"/>
              </a:ext>
            </a:extLst>
          </p:cNvPr>
          <p:cNvSpPr/>
          <p:nvPr/>
        </p:nvSpPr>
        <p:spPr>
          <a:xfrm>
            <a:off x="2889128" y="3793410"/>
            <a:ext cx="1045117" cy="352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kumimoji="1" lang="ja-JP" altLang="en-US" sz="1600" b="1" dirty="0">
                <a:solidFill>
                  <a:schemeClr val="bg1"/>
                </a:solidFill>
                <a:latin typeface="+mn-ea"/>
              </a:rPr>
              <a:t>参考用</a:t>
            </a:r>
          </a:p>
        </p:txBody>
      </p:sp>
    </p:spTree>
    <p:extLst>
      <p:ext uri="{BB962C8B-B14F-4D97-AF65-F5344CB8AC3E}">
        <p14:creationId xmlns:p14="http://schemas.microsoft.com/office/powerpoint/2010/main" val="4282219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3ADDE5-A1CD-4DA0-20B7-54AF11B7F4F2}"/>
              </a:ext>
            </a:extLst>
          </p:cNvPr>
          <p:cNvSpPr>
            <a:spLocks noGrp="1"/>
          </p:cNvSpPr>
          <p:nvPr>
            <p:ph type="title"/>
          </p:nvPr>
        </p:nvSpPr>
        <p:spPr/>
        <p:txBody>
          <a:bodyPr/>
          <a:lstStyle/>
          <a:p>
            <a:r>
              <a:rPr kumimoji="1" lang="ja-JP" altLang="en-US"/>
              <a:t>①自分は何者なのか（バックグラウンド・スキル・課題感）</a:t>
            </a:r>
          </a:p>
        </p:txBody>
      </p:sp>
      <p:sp>
        <p:nvSpPr>
          <p:cNvPr id="15" name="正方形/長方形 14">
            <a:extLst>
              <a:ext uri="{FF2B5EF4-FFF2-40B4-BE49-F238E27FC236}">
                <a16:creationId xmlns:a16="http://schemas.microsoft.com/office/drawing/2014/main" id="{EA0BE3C4-1133-77E2-3845-10A73B7612B8}"/>
              </a:ext>
            </a:extLst>
          </p:cNvPr>
          <p:cNvSpPr/>
          <p:nvPr/>
        </p:nvSpPr>
        <p:spPr>
          <a:xfrm>
            <a:off x="696000" y="3222004"/>
            <a:ext cx="10800000" cy="845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marL="92075"/>
            <a:r>
              <a:rPr kumimoji="1" lang="en-US" altLang="ja-JP" sz="1600" b="1">
                <a:solidFill>
                  <a:schemeClr val="tx1"/>
                </a:solidFill>
                <a:latin typeface="+mn-ea"/>
              </a:rPr>
              <a:t>2007</a:t>
            </a:r>
            <a:r>
              <a:rPr kumimoji="1" lang="ja-JP" altLang="en-US" sz="1600" b="1">
                <a:solidFill>
                  <a:schemeClr val="tx1"/>
                </a:solidFill>
                <a:latin typeface="+mn-ea"/>
              </a:rPr>
              <a:t>年、株式会社リクルートに入社。</a:t>
            </a:r>
            <a:r>
              <a:rPr kumimoji="1" lang="en-US" altLang="ja-JP" sz="1600" b="1">
                <a:solidFill>
                  <a:schemeClr val="tx1"/>
                </a:solidFill>
                <a:latin typeface="+mn-ea"/>
              </a:rPr>
              <a:t>2011</a:t>
            </a:r>
            <a:r>
              <a:rPr kumimoji="1" lang="ja-JP" altLang="en-US" sz="1600" b="1">
                <a:solidFill>
                  <a:schemeClr val="tx1"/>
                </a:solidFill>
                <a:latin typeface="+mn-ea"/>
              </a:rPr>
              <a:t>年、株式会社</a:t>
            </a:r>
            <a:r>
              <a:rPr kumimoji="1" lang="en-US" altLang="ja-JP" sz="1600" b="1">
                <a:solidFill>
                  <a:schemeClr val="tx1"/>
                </a:solidFill>
                <a:latin typeface="+mn-ea"/>
              </a:rPr>
              <a:t>Loco Partners</a:t>
            </a:r>
            <a:r>
              <a:rPr kumimoji="1" lang="ja-JP" altLang="en-US" sz="1600" b="1">
                <a:solidFill>
                  <a:schemeClr val="tx1"/>
                </a:solidFill>
                <a:latin typeface="+mn-ea"/>
              </a:rPr>
              <a:t>を創業。</a:t>
            </a:r>
            <a:br>
              <a:rPr kumimoji="1" lang="en-US" altLang="ja-JP" sz="1600" b="1">
                <a:solidFill>
                  <a:schemeClr val="tx1"/>
                </a:solidFill>
                <a:latin typeface="+mn-ea"/>
              </a:rPr>
            </a:br>
            <a:r>
              <a:rPr kumimoji="1" lang="en-US" altLang="ja-JP" sz="1600" b="1">
                <a:solidFill>
                  <a:schemeClr val="tx1"/>
                </a:solidFill>
                <a:latin typeface="+mn-ea"/>
              </a:rPr>
              <a:t>2017</a:t>
            </a:r>
            <a:r>
              <a:rPr kumimoji="1" lang="ja-JP" altLang="en-US" sz="1600" b="1">
                <a:solidFill>
                  <a:schemeClr val="tx1"/>
                </a:solidFill>
                <a:latin typeface="+mn-ea"/>
              </a:rPr>
              <a:t>年、</a:t>
            </a:r>
            <a:r>
              <a:rPr kumimoji="1" lang="en-US" altLang="ja-JP" sz="1600" b="1">
                <a:solidFill>
                  <a:schemeClr val="tx1"/>
                </a:solidFill>
                <a:latin typeface="+mn-ea"/>
              </a:rPr>
              <a:t>KDDI</a:t>
            </a:r>
            <a:r>
              <a:rPr kumimoji="1" lang="ja-JP" altLang="en-US" sz="1600" b="1">
                <a:solidFill>
                  <a:schemeClr val="tx1"/>
                </a:solidFill>
                <a:latin typeface="+mn-ea"/>
              </a:rPr>
              <a:t>グループに</a:t>
            </a:r>
            <a:r>
              <a:rPr kumimoji="1" lang="en-US" altLang="ja-JP" sz="1600" b="1">
                <a:solidFill>
                  <a:schemeClr val="tx1"/>
                </a:solidFill>
                <a:latin typeface="+mn-ea"/>
              </a:rPr>
              <a:t>M&amp;A</a:t>
            </a:r>
            <a:r>
              <a:rPr kumimoji="1" lang="ja-JP" altLang="en-US" sz="1600" b="1">
                <a:solidFill>
                  <a:schemeClr val="tx1"/>
                </a:solidFill>
                <a:latin typeface="+mn-ea"/>
              </a:rPr>
              <a:t>にて経営参画し、</a:t>
            </a:r>
            <a:r>
              <a:rPr kumimoji="1" lang="en-US" altLang="ja-JP" sz="1600" b="1">
                <a:solidFill>
                  <a:schemeClr val="tx1"/>
                </a:solidFill>
                <a:latin typeface="+mn-ea"/>
              </a:rPr>
              <a:t>2020</a:t>
            </a:r>
            <a:r>
              <a:rPr kumimoji="1" lang="ja-JP" altLang="en-US" sz="1600" b="1">
                <a:solidFill>
                  <a:schemeClr val="tx1"/>
                </a:solidFill>
                <a:latin typeface="+mn-ea"/>
              </a:rPr>
              <a:t>年に</a:t>
            </a:r>
            <a:r>
              <a:rPr kumimoji="1" lang="en-US" altLang="ja-JP" sz="1600" b="1">
                <a:solidFill>
                  <a:schemeClr val="tx1"/>
                </a:solidFill>
                <a:latin typeface="+mn-ea"/>
              </a:rPr>
              <a:t>Loco Partners</a:t>
            </a:r>
            <a:r>
              <a:rPr kumimoji="1" lang="ja-JP" altLang="en-US" sz="1600" b="1">
                <a:solidFill>
                  <a:schemeClr val="tx1"/>
                </a:solidFill>
                <a:latin typeface="+mn-ea"/>
              </a:rPr>
              <a:t>の社長を退任。</a:t>
            </a:r>
            <a:br>
              <a:rPr kumimoji="1" lang="en-US" altLang="ja-JP" sz="1600" b="1">
                <a:solidFill>
                  <a:schemeClr val="tx1"/>
                </a:solidFill>
                <a:latin typeface="+mn-ea"/>
              </a:rPr>
            </a:br>
            <a:r>
              <a:rPr kumimoji="1" lang="en-US" altLang="ja-JP" sz="1600" b="1">
                <a:solidFill>
                  <a:schemeClr val="tx1"/>
                </a:solidFill>
                <a:latin typeface="+mn-ea"/>
              </a:rPr>
              <a:t>2021</a:t>
            </a:r>
            <a:r>
              <a:rPr kumimoji="1" lang="ja-JP" altLang="en-US" sz="1600" b="1">
                <a:solidFill>
                  <a:schemeClr val="tx1"/>
                </a:solidFill>
                <a:latin typeface="+mn-ea"/>
              </a:rPr>
              <a:t>年に株式会社令和トラベルを創業。</a:t>
            </a:r>
          </a:p>
        </p:txBody>
      </p:sp>
      <p:sp>
        <p:nvSpPr>
          <p:cNvPr id="13" name="正方形/長方形 12">
            <a:extLst>
              <a:ext uri="{FF2B5EF4-FFF2-40B4-BE49-F238E27FC236}">
                <a16:creationId xmlns:a16="http://schemas.microsoft.com/office/drawing/2014/main" id="{EE0DD375-5743-C752-613F-E8D1A22C82C4}"/>
              </a:ext>
            </a:extLst>
          </p:cNvPr>
          <p:cNvSpPr/>
          <p:nvPr/>
        </p:nvSpPr>
        <p:spPr>
          <a:xfrm>
            <a:off x="6096000" y="936055"/>
            <a:ext cx="5400000" cy="706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r>
              <a:rPr kumimoji="1" lang="ja-JP" altLang="en-US" sz="2000" b="1">
                <a:solidFill>
                  <a:schemeClr val="tx1"/>
                </a:solidFill>
                <a:latin typeface="+mn-ea"/>
              </a:rPr>
              <a:t>篠塚 孝哉</a:t>
            </a:r>
          </a:p>
        </p:txBody>
      </p:sp>
      <p:sp>
        <p:nvSpPr>
          <p:cNvPr id="14" name="正方形/長方形 13">
            <a:extLst>
              <a:ext uri="{FF2B5EF4-FFF2-40B4-BE49-F238E27FC236}">
                <a16:creationId xmlns:a16="http://schemas.microsoft.com/office/drawing/2014/main" id="{9BB084E0-FA9E-4C0C-32A1-848055D643A9}"/>
              </a:ext>
            </a:extLst>
          </p:cNvPr>
          <p:cNvSpPr/>
          <p:nvPr/>
        </p:nvSpPr>
        <p:spPr>
          <a:xfrm>
            <a:off x="6096000" y="1842058"/>
            <a:ext cx="5400000" cy="706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r>
              <a:rPr kumimoji="1" lang="ja-JP" altLang="en-US" sz="2000" b="1">
                <a:solidFill>
                  <a:schemeClr val="tx1"/>
                </a:solidFill>
                <a:latin typeface="+mn-ea"/>
              </a:rPr>
              <a:t>株式会社</a:t>
            </a:r>
            <a:r>
              <a:rPr kumimoji="1" lang="en-US" altLang="ja-JP" sz="2000" b="1">
                <a:solidFill>
                  <a:schemeClr val="tx1"/>
                </a:solidFill>
                <a:latin typeface="+mn-ea"/>
              </a:rPr>
              <a:t>NEWT</a:t>
            </a:r>
            <a:r>
              <a:rPr lang="ja-JP" altLang="en-US" sz="2000" b="1">
                <a:solidFill>
                  <a:schemeClr val="tx1"/>
                </a:solidFill>
                <a:latin typeface="+mn-ea"/>
              </a:rPr>
              <a:t>　代表取締役</a:t>
            </a:r>
            <a:r>
              <a:rPr lang="en-US" altLang="ja-JP" sz="2000" b="1">
                <a:solidFill>
                  <a:schemeClr val="tx1"/>
                </a:solidFill>
                <a:latin typeface="+mn-ea"/>
              </a:rPr>
              <a:t>CEO</a:t>
            </a:r>
            <a:endParaRPr kumimoji="1" lang="ja-JP" altLang="en-US" sz="2000" b="1">
              <a:solidFill>
                <a:schemeClr val="tx1"/>
              </a:solidFill>
              <a:latin typeface="+mn-ea"/>
            </a:endParaRPr>
          </a:p>
        </p:txBody>
      </p:sp>
      <p:sp>
        <p:nvSpPr>
          <p:cNvPr id="18" name="正方形/長方形 17">
            <a:extLst>
              <a:ext uri="{FF2B5EF4-FFF2-40B4-BE49-F238E27FC236}">
                <a16:creationId xmlns:a16="http://schemas.microsoft.com/office/drawing/2014/main" id="{9D8DDBB1-E581-C2A0-26C0-A60AB57E71D0}"/>
              </a:ext>
            </a:extLst>
          </p:cNvPr>
          <p:cNvSpPr/>
          <p:nvPr/>
        </p:nvSpPr>
        <p:spPr>
          <a:xfrm>
            <a:off x="696000" y="5791078"/>
            <a:ext cx="10800000" cy="606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marL="92075"/>
            <a:r>
              <a:rPr kumimoji="1" lang="ja-JP" altLang="en-US" sz="1600" b="1">
                <a:solidFill>
                  <a:schemeClr val="tx1"/>
                </a:solidFill>
                <a:latin typeface="+mn-ea"/>
              </a:rPr>
              <a:t>「あたらしい旅行を、デザインする。」</a:t>
            </a:r>
          </a:p>
        </p:txBody>
      </p:sp>
      <p:sp>
        <p:nvSpPr>
          <p:cNvPr id="4" name="正方形/長方形 3">
            <a:extLst>
              <a:ext uri="{FF2B5EF4-FFF2-40B4-BE49-F238E27FC236}">
                <a16:creationId xmlns:a16="http://schemas.microsoft.com/office/drawing/2014/main" id="{017BDAD6-5D1F-74CA-AEF8-366EBD501BAD}"/>
              </a:ext>
            </a:extLst>
          </p:cNvPr>
          <p:cNvSpPr/>
          <p:nvPr/>
        </p:nvSpPr>
        <p:spPr>
          <a:xfrm>
            <a:off x="696000" y="4451357"/>
            <a:ext cx="10800000" cy="93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marL="92075"/>
            <a:r>
              <a:rPr kumimoji="1" lang="en-US" altLang="ja-JP" sz="1600" b="1">
                <a:solidFill>
                  <a:schemeClr val="tx1"/>
                </a:solidFill>
                <a:latin typeface="+mn-ea"/>
              </a:rPr>
              <a:t>2022</a:t>
            </a:r>
            <a:r>
              <a:rPr kumimoji="1" lang="ja-JP" altLang="en-US" sz="1600" b="1">
                <a:solidFill>
                  <a:schemeClr val="tx1"/>
                </a:solidFill>
                <a:latin typeface="+mn-ea"/>
              </a:rPr>
              <a:t>年、海外旅行予約アプリ「</a:t>
            </a:r>
            <a:r>
              <a:rPr kumimoji="1" lang="en-US" altLang="ja-JP" sz="1600" b="1">
                <a:solidFill>
                  <a:schemeClr val="tx1"/>
                </a:solidFill>
                <a:latin typeface="+mn-ea"/>
              </a:rPr>
              <a:t>NEWT</a:t>
            </a:r>
            <a:r>
              <a:rPr kumimoji="1" lang="ja-JP" altLang="en-US" sz="1600" b="1">
                <a:solidFill>
                  <a:schemeClr val="tx1"/>
                </a:solidFill>
                <a:latin typeface="+mn-ea"/>
              </a:rPr>
              <a:t>（ニュート）」をリリース。</a:t>
            </a:r>
            <a:endParaRPr kumimoji="1" lang="en-US" altLang="ja-JP" sz="1600" b="1">
              <a:solidFill>
                <a:schemeClr val="tx1"/>
              </a:solidFill>
              <a:latin typeface="+mn-ea"/>
            </a:endParaRPr>
          </a:p>
          <a:p>
            <a:pPr marL="92075"/>
            <a:r>
              <a:rPr kumimoji="1" lang="en-US" altLang="ja-JP" sz="1600" b="1">
                <a:solidFill>
                  <a:schemeClr val="tx1"/>
                </a:solidFill>
                <a:latin typeface="+mn-ea"/>
              </a:rPr>
              <a:t>2024</a:t>
            </a:r>
            <a:r>
              <a:rPr kumimoji="1" lang="ja-JP" altLang="en-US" sz="1600" b="1">
                <a:solidFill>
                  <a:schemeClr val="tx1"/>
                </a:solidFill>
                <a:latin typeface="+mn-ea"/>
              </a:rPr>
              <a:t>年、シリーズ</a:t>
            </a:r>
            <a:r>
              <a:rPr kumimoji="1" lang="en-US" altLang="ja-JP" sz="1600" b="1">
                <a:solidFill>
                  <a:schemeClr val="tx1"/>
                </a:solidFill>
                <a:latin typeface="+mn-ea"/>
              </a:rPr>
              <a:t>A</a:t>
            </a:r>
            <a:r>
              <a:rPr kumimoji="1" lang="ja-JP" altLang="en-US" sz="1600" b="1">
                <a:solidFill>
                  <a:schemeClr val="tx1"/>
                </a:solidFill>
                <a:latin typeface="+mn-ea"/>
              </a:rPr>
              <a:t>ラウンドにて、総額約</a:t>
            </a:r>
            <a:r>
              <a:rPr kumimoji="1" lang="en-US" altLang="ja-JP" sz="1600" b="1">
                <a:solidFill>
                  <a:schemeClr val="tx1"/>
                </a:solidFill>
                <a:latin typeface="+mn-ea"/>
              </a:rPr>
              <a:t>48</a:t>
            </a:r>
            <a:r>
              <a:rPr kumimoji="1" lang="ja-JP" altLang="en-US" sz="1600" b="1">
                <a:solidFill>
                  <a:schemeClr val="tx1"/>
                </a:solidFill>
                <a:latin typeface="+mn-ea"/>
              </a:rPr>
              <a:t>億円の資金調達を実施。</a:t>
            </a:r>
            <a:endParaRPr kumimoji="1" lang="en-US" altLang="ja-JP" sz="1600" b="1">
              <a:solidFill>
                <a:schemeClr val="tx1"/>
              </a:solidFill>
              <a:latin typeface="+mn-ea"/>
            </a:endParaRPr>
          </a:p>
          <a:p>
            <a:pPr marL="92075"/>
            <a:r>
              <a:rPr kumimoji="1" lang="ja-JP" altLang="en-US" sz="1600" b="1">
                <a:solidFill>
                  <a:schemeClr val="tx1"/>
                </a:solidFill>
                <a:latin typeface="+mn-ea"/>
              </a:rPr>
              <a:t>累計調達額は約</a:t>
            </a:r>
            <a:r>
              <a:rPr kumimoji="1" lang="en-US" altLang="ja-JP" sz="1600" b="1">
                <a:solidFill>
                  <a:schemeClr val="tx1"/>
                </a:solidFill>
                <a:latin typeface="+mn-ea"/>
              </a:rPr>
              <a:t>70.2</a:t>
            </a:r>
            <a:r>
              <a:rPr kumimoji="1" lang="ja-JP" altLang="en-US" sz="1600" b="1">
                <a:solidFill>
                  <a:schemeClr val="tx1"/>
                </a:solidFill>
                <a:latin typeface="+mn-ea"/>
              </a:rPr>
              <a:t>億円を達成。</a:t>
            </a:r>
          </a:p>
        </p:txBody>
      </p:sp>
      <p:sp>
        <p:nvSpPr>
          <p:cNvPr id="5" name="正方形/長方形 4">
            <a:extLst>
              <a:ext uri="{FF2B5EF4-FFF2-40B4-BE49-F238E27FC236}">
                <a16:creationId xmlns:a16="http://schemas.microsoft.com/office/drawing/2014/main" id="{5628FBB5-CC2E-85B9-4945-395B818BC1A5}"/>
              </a:ext>
            </a:extLst>
          </p:cNvPr>
          <p:cNvSpPr/>
          <p:nvPr/>
        </p:nvSpPr>
        <p:spPr>
          <a:xfrm>
            <a:off x="8001000" y="66698"/>
            <a:ext cx="3495000" cy="402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kumimoji="1" lang="ja-JP" altLang="en-US" sz="1600" b="1" dirty="0">
                <a:solidFill>
                  <a:schemeClr val="bg1"/>
                </a:solidFill>
                <a:latin typeface="+mn-ea"/>
              </a:rPr>
              <a:t>参考用：旅行予約サービス</a:t>
            </a:r>
            <a:r>
              <a:rPr lang="ja-JP" altLang="en-US" sz="1600" b="1" dirty="0">
                <a:solidFill>
                  <a:schemeClr val="bg1"/>
                </a:solidFill>
                <a:latin typeface="+mn-ea"/>
              </a:rPr>
              <a:t>の</a:t>
            </a:r>
            <a:r>
              <a:rPr kumimoji="1" lang="ja-JP" altLang="en-US" sz="1600" b="1" dirty="0">
                <a:solidFill>
                  <a:schemeClr val="bg1"/>
                </a:solidFill>
                <a:latin typeface="+mn-ea"/>
              </a:rPr>
              <a:t>例</a:t>
            </a:r>
          </a:p>
        </p:txBody>
      </p:sp>
      <p:pic>
        <p:nvPicPr>
          <p:cNvPr id="1026" name="Picture 2" descr="業界毎特集記事－株式会社令和トラベル 代表取締役CEO 篠塚 孝哉｜社長名鑑">
            <a:extLst>
              <a:ext uri="{FF2B5EF4-FFF2-40B4-BE49-F238E27FC236}">
                <a16:creationId xmlns:a16="http://schemas.microsoft.com/office/drawing/2014/main" id="{4FC36AB0-8A93-B83A-F24B-321E736CF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87" y="936055"/>
            <a:ext cx="2579408" cy="1612129"/>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19901FB0-5497-7CF1-B45F-344E4598D97C}"/>
              </a:ext>
            </a:extLst>
          </p:cNvPr>
          <p:cNvSpPr/>
          <p:nvPr/>
        </p:nvSpPr>
        <p:spPr>
          <a:xfrm>
            <a:off x="695999" y="2889606"/>
            <a:ext cx="1874481" cy="3323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marL="92075" algn="ctr"/>
            <a:r>
              <a:rPr kumimoji="1" lang="ja-JP" altLang="en-US" sz="1600" b="1">
                <a:solidFill>
                  <a:schemeClr val="bg1"/>
                </a:solidFill>
                <a:latin typeface="+mn-ea"/>
              </a:rPr>
              <a:t>経歴</a:t>
            </a:r>
          </a:p>
        </p:txBody>
      </p:sp>
      <p:sp>
        <p:nvSpPr>
          <p:cNvPr id="7" name="正方形/長方形 6">
            <a:extLst>
              <a:ext uri="{FF2B5EF4-FFF2-40B4-BE49-F238E27FC236}">
                <a16:creationId xmlns:a16="http://schemas.microsoft.com/office/drawing/2014/main" id="{3050C99E-CF96-F515-C368-3FE1469567C7}"/>
              </a:ext>
            </a:extLst>
          </p:cNvPr>
          <p:cNvSpPr/>
          <p:nvPr/>
        </p:nvSpPr>
        <p:spPr>
          <a:xfrm>
            <a:off x="695999" y="4118959"/>
            <a:ext cx="1874481" cy="3323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marL="92075" algn="ctr"/>
            <a:r>
              <a:rPr kumimoji="1" lang="ja-JP" altLang="en-US" sz="1600" b="1">
                <a:solidFill>
                  <a:schemeClr val="bg1"/>
                </a:solidFill>
                <a:latin typeface="+mn-ea"/>
              </a:rPr>
              <a:t>スキル・実績</a:t>
            </a:r>
          </a:p>
        </p:txBody>
      </p:sp>
      <p:sp>
        <p:nvSpPr>
          <p:cNvPr id="8" name="正方形/長方形 7">
            <a:extLst>
              <a:ext uri="{FF2B5EF4-FFF2-40B4-BE49-F238E27FC236}">
                <a16:creationId xmlns:a16="http://schemas.microsoft.com/office/drawing/2014/main" id="{B32F51FB-DABC-A1DC-FAD3-1CA77BEBA2DC}"/>
              </a:ext>
            </a:extLst>
          </p:cNvPr>
          <p:cNvSpPr/>
          <p:nvPr/>
        </p:nvSpPr>
        <p:spPr>
          <a:xfrm>
            <a:off x="695999" y="5458679"/>
            <a:ext cx="1874481" cy="3323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marL="92075" algn="ctr"/>
            <a:r>
              <a:rPr kumimoji="1" lang="ja-JP" altLang="en-US" sz="1600" b="1">
                <a:solidFill>
                  <a:schemeClr val="bg1"/>
                </a:solidFill>
                <a:latin typeface="+mn-ea"/>
              </a:rPr>
              <a:t>成し遂げたいこと</a:t>
            </a:r>
          </a:p>
        </p:txBody>
      </p:sp>
    </p:spTree>
    <p:extLst>
      <p:ext uri="{BB962C8B-B14F-4D97-AF65-F5344CB8AC3E}">
        <p14:creationId xmlns:p14="http://schemas.microsoft.com/office/powerpoint/2010/main" val="3199353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3ADDE5-A1CD-4DA0-20B7-54AF11B7F4F2}"/>
              </a:ext>
            </a:extLst>
          </p:cNvPr>
          <p:cNvSpPr>
            <a:spLocks noGrp="1"/>
          </p:cNvSpPr>
          <p:nvPr>
            <p:ph type="title"/>
          </p:nvPr>
        </p:nvSpPr>
        <p:spPr/>
        <p:txBody>
          <a:bodyPr/>
          <a:lstStyle/>
          <a:p>
            <a:r>
              <a:rPr kumimoji="1" lang="ja-JP" altLang="en-US"/>
              <a:t>②何がしたいのか（初見の人でもわかるように）</a:t>
            </a:r>
          </a:p>
        </p:txBody>
      </p:sp>
      <p:sp>
        <p:nvSpPr>
          <p:cNvPr id="5" name="正方形/長方形 4">
            <a:extLst>
              <a:ext uri="{FF2B5EF4-FFF2-40B4-BE49-F238E27FC236}">
                <a16:creationId xmlns:a16="http://schemas.microsoft.com/office/drawing/2014/main" id="{142D1814-374A-AB1A-C523-DE80496D4B5E}"/>
              </a:ext>
            </a:extLst>
          </p:cNvPr>
          <p:cNvSpPr/>
          <p:nvPr/>
        </p:nvSpPr>
        <p:spPr>
          <a:xfrm>
            <a:off x="3583682" y="1157887"/>
            <a:ext cx="5024635" cy="6884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marL="92075" algn="ctr"/>
            <a:r>
              <a:rPr kumimoji="1" lang="en-US" altLang="ja-JP" sz="3200" b="1">
                <a:solidFill>
                  <a:schemeClr val="tx1"/>
                </a:solidFill>
                <a:latin typeface="+mn-ea"/>
              </a:rPr>
              <a:t>NEWT</a:t>
            </a:r>
            <a:endParaRPr kumimoji="1" lang="ja-JP" altLang="en-US" sz="3200" b="1">
              <a:solidFill>
                <a:schemeClr val="tx1"/>
              </a:solidFill>
              <a:latin typeface="+mn-ea"/>
            </a:endParaRPr>
          </a:p>
        </p:txBody>
      </p:sp>
      <p:sp>
        <p:nvSpPr>
          <p:cNvPr id="6" name="正方形/長方形 5">
            <a:extLst>
              <a:ext uri="{FF2B5EF4-FFF2-40B4-BE49-F238E27FC236}">
                <a16:creationId xmlns:a16="http://schemas.microsoft.com/office/drawing/2014/main" id="{67467A96-C7B6-963A-DEE9-61C4A2CE9DFC}"/>
              </a:ext>
            </a:extLst>
          </p:cNvPr>
          <p:cNvSpPr/>
          <p:nvPr/>
        </p:nvSpPr>
        <p:spPr>
          <a:xfrm>
            <a:off x="1238336" y="2210926"/>
            <a:ext cx="9715327" cy="6884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marL="92075" algn="ctr"/>
            <a:r>
              <a:rPr lang="ja-JP" altLang="en-US" sz="2000" b="1">
                <a:solidFill>
                  <a:schemeClr val="tx1"/>
                </a:solidFill>
                <a:latin typeface="+mn-ea"/>
              </a:rPr>
              <a:t>「かんたん」「おトク」「えらべる」「あんしん」な海外旅行予約サービス</a:t>
            </a:r>
            <a:endParaRPr kumimoji="1" lang="ja-JP" altLang="en-US" sz="2000" b="1">
              <a:solidFill>
                <a:schemeClr val="tx1"/>
              </a:solidFill>
              <a:latin typeface="+mn-ea"/>
            </a:endParaRPr>
          </a:p>
        </p:txBody>
      </p:sp>
      <p:sp>
        <p:nvSpPr>
          <p:cNvPr id="8" name="正方形/長方形 7">
            <a:extLst>
              <a:ext uri="{FF2B5EF4-FFF2-40B4-BE49-F238E27FC236}">
                <a16:creationId xmlns:a16="http://schemas.microsoft.com/office/drawing/2014/main" id="{0B188316-CBC3-AEA8-60CF-3903F0D10DD3}"/>
              </a:ext>
            </a:extLst>
          </p:cNvPr>
          <p:cNvSpPr/>
          <p:nvPr/>
        </p:nvSpPr>
        <p:spPr>
          <a:xfrm>
            <a:off x="8001000" y="66698"/>
            <a:ext cx="3495000" cy="402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kumimoji="1" lang="ja-JP" altLang="en-US" sz="1600" b="1" dirty="0">
                <a:solidFill>
                  <a:schemeClr val="bg1"/>
                </a:solidFill>
                <a:latin typeface="+mn-ea"/>
              </a:rPr>
              <a:t>参考用：旅行予約サービスの例</a:t>
            </a:r>
          </a:p>
        </p:txBody>
      </p:sp>
      <p:pic>
        <p:nvPicPr>
          <p:cNvPr id="1032" name="Picture 8" descr="中部発 春休み海外旅行 2026年3月・4月おすすめ旅行特集【HIS】">
            <a:extLst>
              <a:ext uri="{FF2B5EF4-FFF2-40B4-BE49-F238E27FC236}">
                <a16:creationId xmlns:a16="http://schemas.microsoft.com/office/drawing/2014/main" id="{41BEB981-C6E5-53DB-CEB4-7B587A9A8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6002" y="3958667"/>
            <a:ext cx="2528248" cy="16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頭がやわらかい人」がスマホを見るとき、気をつけていること | 発想の回路 | ダイヤモンド・オンライン">
            <a:extLst>
              <a:ext uri="{FF2B5EF4-FFF2-40B4-BE49-F238E27FC236}">
                <a16:creationId xmlns:a16="http://schemas.microsoft.com/office/drawing/2014/main" id="{FD75579B-92F2-626F-9324-64A20212A0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66"/>
          <a:stretch/>
        </p:blipFill>
        <p:spPr bwMode="auto">
          <a:xfrm>
            <a:off x="696000" y="3958667"/>
            <a:ext cx="2528248" cy="16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2" descr="慣用句】「胸に手を置く」の意味や使い方は？例文や類語を元校閲者がわかりやすく解説！ – Study-Z">
            <a:extLst>
              <a:ext uri="{FF2B5EF4-FFF2-40B4-BE49-F238E27FC236}">
                <a16:creationId xmlns:a16="http://schemas.microsoft.com/office/drawing/2014/main" id="{54576813-463F-0C8D-79DC-3C87360C01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3567" y="3958667"/>
            <a:ext cx="2432433" cy="16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8" name="Picture 14" descr="バンザイ寝は危険？原因と改善方法を徹底解説！ - 薮下整骨院">
            <a:extLst>
              <a:ext uri="{FF2B5EF4-FFF2-40B4-BE49-F238E27FC236}">
                <a16:creationId xmlns:a16="http://schemas.microsoft.com/office/drawing/2014/main" id="{FC268B69-F51B-948F-EF11-5B351322C5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3564" y="3958667"/>
            <a:ext cx="2443122" cy="16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6" name="直線コネクタ 15">
            <a:extLst>
              <a:ext uri="{FF2B5EF4-FFF2-40B4-BE49-F238E27FC236}">
                <a16:creationId xmlns:a16="http://schemas.microsoft.com/office/drawing/2014/main" id="{370F0893-636C-B90E-1CFA-C2A60C3FD0B0}"/>
              </a:ext>
            </a:extLst>
          </p:cNvPr>
          <p:cNvCxnSpPr/>
          <p:nvPr/>
        </p:nvCxnSpPr>
        <p:spPr>
          <a:xfrm>
            <a:off x="1912528" y="2793008"/>
            <a:ext cx="124925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26DD852-0602-C053-412A-E38FABE9857C}"/>
              </a:ext>
            </a:extLst>
          </p:cNvPr>
          <p:cNvCxnSpPr/>
          <p:nvPr/>
        </p:nvCxnSpPr>
        <p:spPr>
          <a:xfrm>
            <a:off x="4707429" y="2793008"/>
            <a:ext cx="124925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026ECF96-A353-055F-1E54-FCC34BBD2678}"/>
              </a:ext>
            </a:extLst>
          </p:cNvPr>
          <p:cNvCxnSpPr/>
          <p:nvPr/>
        </p:nvCxnSpPr>
        <p:spPr>
          <a:xfrm>
            <a:off x="6246002" y="2793008"/>
            <a:ext cx="124925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66C10D11-4541-27A9-8B6C-E34C4995027F}"/>
              </a:ext>
            </a:extLst>
          </p:cNvPr>
          <p:cNvCxnSpPr/>
          <p:nvPr/>
        </p:nvCxnSpPr>
        <p:spPr>
          <a:xfrm>
            <a:off x="3414010" y="2793008"/>
            <a:ext cx="103244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A1C1171-B753-84FA-2940-2F2896B05059}"/>
              </a:ext>
            </a:extLst>
          </p:cNvPr>
          <p:cNvCxnSpPr>
            <a:endCxn id="1034" idx="0"/>
          </p:cNvCxnSpPr>
          <p:nvPr/>
        </p:nvCxnSpPr>
        <p:spPr>
          <a:xfrm flipH="1">
            <a:off x="1960124" y="2793008"/>
            <a:ext cx="591690" cy="1165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6EFAA821-9D6A-64C1-8DB8-E5E887549FAC}"/>
              </a:ext>
            </a:extLst>
          </p:cNvPr>
          <p:cNvCxnSpPr>
            <a:cxnSpLocks/>
            <a:endCxn id="1038" idx="0"/>
          </p:cNvCxnSpPr>
          <p:nvPr/>
        </p:nvCxnSpPr>
        <p:spPr>
          <a:xfrm>
            <a:off x="3951191" y="2793008"/>
            <a:ext cx="783934" cy="1165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CC4D5FE6-4044-D8AD-D044-9FD9C5E0D079}"/>
              </a:ext>
            </a:extLst>
          </p:cNvPr>
          <p:cNvCxnSpPr>
            <a:cxnSpLocks/>
            <a:endCxn id="1032" idx="0"/>
          </p:cNvCxnSpPr>
          <p:nvPr/>
        </p:nvCxnSpPr>
        <p:spPr>
          <a:xfrm>
            <a:off x="5280710" y="2793008"/>
            <a:ext cx="2229416" cy="1165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298F7CE8-25BF-5942-ADE3-44AD89B881C6}"/>
              </a:ext>
            </a:extLst>
          </p:cNvPr>
          <p:cNvCxnSpPr>
            <a:cxnSpLocks/>
            <a:endCxn id="1036" idx="0"/>
          </p:cNvCxnSpPr>
          <p:nvPr/>
        </p:nvCxnSpPr>
        <p:spPr>
          <a:xfrm>
            <a:off x="6759898" y="2793008"/>
            <a:ext cx="3519886" cy="1165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259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a:extLst>
              <a:ext uri="{FF2B5EF4-FFF2-40B4-BE49-F238E27FC236}">
                <a16:creationId xmlns:a16="http://schemas.microsoft.com/office/drawing/2014/main" id="{25CED2A0-8DB2-C108-44DF-B00542DFCACC}"/>
              </a:ext>
            </a:extLst>
          </p:cNvPr>
          <p:cNvSpPr>
            <a:spLocks noGrp="1"/>
          </p:cNvSpPr>
          <p:nvPr>
            <p:ph type="title"/>
          </p:nvPr>
        </p:nvSpPr>
        <p:spPr/>
        <p:txBody>
          <a:bodyPr/>
          <a:lstStyle/>
          <a:p>
            <a:r>
              <a:rPr lang="ja-JP" altLang="en-US"/>
              <a:t>③顧客は誰で、どんな課題やニーズがあるのか</a:t>
            </a:r>
          </a:p>
        </p:txBody>
      </p:sp>
      <p:sp>
        <p:nvSpPr>
          <p:cNvPr id="14" name="テキスト ボックス 13">
            <a:extLst>
              <a:ext uri="{FF2B5EF4-FFF2-40B4-BE49-F238E27FC236}">
                <a16:creationId xmlns:a16="http://schemas.microsoft.com/office/drawing/2014/main" id="{C3C5F069-454B-7207-F3C2-1FD5D01A4972}"/>
              </a:ext>
            </a:extLst>
          </p:cNvPr>
          <p:cNvSpPr txBox="1"/>
          <p:nvPr/>
        </p:nvSpPr>
        <p:spPr>
          <a:xfrm>
            <a:off x="2972569" y="1324939"/>
            <a:ext cx="8638000" cy="307777"/>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游ゴシック"/>
                <a:ea typeface="游ゴシック"/>
                <a:cs typeface="+mn-cs"/>
              </a:rPr>
              <a:t>デモグラフィック</a:t>
            </a:r>
            <a:r>
              <a:rPr kumimoji="1" lang="en-US" altLang="ja-JP" sz="1400" b="1" i="0" u="none" strike="noStrike" kern="1200" cap="none" spc="0" normalizeH="0" baseline="0" noProof="0">
                <a:ln>
                  <a:noFill/>
                </a:ln>
                <a:solidFill>
                  <a:prstClr val="black"/>
                </a:solidFill>
                <a:effectLst/>
                <a:uLnTx/>
                <a:uFillTx/>
                <a:latin typeface="游ゴシック"/>
                <a:ea typeface="游ゴシック"/>
                <a:cs typeface="+mn-cs"/>
              </a:rPr>
              <a:t>(</a:t>
            </a:r>
            <a:r>
              <a:rPr kumimoji="1" lang="ja-JP" altLang="en-US" sz="1400" b="1" i="0" u="none" strike="noStrike" kern="1200" cap="none" spc="0" normalizeH="0" baseline="0" noProof="0">
                <a:ln>
                  <a:noFill/>
                </a:ln>
                <a:solidFill>
                  <a:prstClr val="black"/>
                </a:solidFill>
                <a:effectLst/>
                <a:uLnTx/>
                <a:uFillTx/>
                <a:latin typeface="游ゴシック"/>
                <a:ea typeface="游ゴシック"/>
                <a:cs typeface="+mn-cs"/>
              </a:rPr>
              <a:t>人口動態的</a:t>
            </a:r>
            <a:r>
              <a:rPr kumimoji="1" lang="en-US" altLang="ja-JP" sz="1400" b="1" i="0" u="none" strike="noStrike" kern="1200" cap="none" spc="0" normalizeH="0" baseline="0" noProof="0">
                <a:ln>
                  <a:noFill/>
                </a:ln>
                <a:solidFill>
                  <a:prstClr val="black"/>
                </a:solidFill>
                <a:effectLst/>
                <a:uLnTx/>
                <a:uFillTx/>
                <a:latin typeface="游ゴシック"/>
                <a:ea typeface="游ゴシック"/>
                <a:cs typeface="+mn-cs"/>
              </a:rPr>
              <a:t>)</a:t>
            </a:r>
            <a:r>
              <a:rPr kumimoji="1" lang="ja-JP" altLang="en-US" sz="1400" b="1" i="0" u="none" strike="noStrike" kern="1200" cap="none" spc="0" normalizeH="0" baseline="0" noProof="0">
                <a:ln>
                  <a:noFill/>
                </a:ln>
                <a:solidFill>
                  <a:prstClr val="black"/>
                </a:solidFill>
                <a:effectLst/>
                <a:uLnTx/>
                <a:uFillTx/>
                <a:latin typeface="游ゴシック"/>
                <a:ea typeface="游ゴシック"/>
                <a:cs typeface="+mn-cs"/>
              </a:rPr>
              <a:t>要素</a:t>
            </a:r>
          </a:p>
        </p:txBody>
      </p:sp>
      <p:sp>
        <p:nvSpPr>
          <p:cNvPr id="15" name="テキスト ボックス 14">
            <a:extLst>
              <a:ext uri="{FF2B5EF4-FFF2-40B4-BE49-F238E27FC236}">
                <a16:creationId xmlns:a16="http://schemas.microsoft.com/office/drawing/2014/main" id="{E9F6727C-2D78-9527-67BB-1826221EA988}"/>
              </a:ext>
            </a:extLst>
          </p:cNvPr>
          <p:cNvSpPr txBox="1"/>
          <p:nvPr/>
        </p:nvSpPr>
        <p:spPr>
          <a:xfrm>
            <a:off x="2972569" y="4122335"/>
            <a:ext cx="8637999" cy="307777"/>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游ゴシック"/>
                <a:ea typeface="游ゴシック"/>
                <a:cs typeface="+mn-cs"/>
              </a:rPr>
              <a:t>サイコグラフィック</a:t>
            </a:r>
            <a:r>
              <a:rPr kumimoji="1" lang="en-US" altLang="ja-JP" sz="1400" b="1" i="0" u="none" strike="noStrike" kern="1200" cap="none" spc="0" normalizeH="0" baseline="0" noProof="0">
                <a:ln>
                  <a:noFill/>
                </a:ln>
                <a:solidFill>
                  <a:prstClr val="black"/>
                </a:solidFill>
                <a:effectLst/>
                <a:uLnTx/>
                <a:uFillTx/>
                <a:latin typeface="游ゴシック"/>
                <a:ea typeface="游ゴシック"/>
                <a:cs typeface="+mn-cs"/>
              </a:rPr>
              <a:t>(</a:t>
            </a:r>
            <a:r>
              <a:rPr kumimoji="1" lang="ja-JP" altLang="en-US" sz="1400" b="1" i="0" u="none" strike="noStrike" kern="1200" cap="none" spc="0" normalizeH="0" baseline="0" noProof="0">
                <a:ln>
                  <a:noFill/>
                </a:ln>
                <a:solidFill>
                  <a:prstClr val="black"/>
                </a:solidFill>
                <a:effectLst/>
                <a:uLnTx/>
                <a:uFillTx/>
                <a:latin typeface="游ゴシック"/>
                <a:ea typeface="游ゴシック"/>
                <a:cs typeface="+mn-cs"/>
              </a:rPr>
              <a:t>心理的</a:t>
            </a:r>
            <a:r>
              <a:rPr kumimoji="1" lang="en-US" altLang="ja-JP" sz="1400" b="1" i="0" u="none" strike="noStrike" kern="1200" cap="none" spc="0" normalizeH="0" baseline="0" noProof="0">
                <a:ln>
                  <a:noFill/>
                </a:ln>
                <a:solidFill>
                  <a:prstClr val="black"/>
                </a:solidFill>
                <a:effectLst/>
                <a:uLnTx/>
                <a:uFillTx/>
                <a:latin typeface="游ゴシック"/>
                <a:ea typeface="游ゴシック"/>
                <a:cs typeface="+mn-cs"/>
              </a:rPr>
              <a:t>)</a:t>
            </a:r>
            <a:r>
              <a:rPr kumimoji="1" lang="ja-JP" altLang="en-US" sz="1400" b="1" i="0" u="none" strike="noStrike" kern="1200" cap="none" spc="0" normalizeH="0" baseline="0" noProof="0">
                <a:ln>
                  <a:noFill/>
                </a:ln>
                <a:solidFill>
                  <a:prstClr val="black"/>
                </a:solidFill>
                <a:effectLst/>
                <a:uLnTx/>
                <a:uFillTx/>
                <a:latin typeface="游ゴシック"/>
                <a:ea typeface="游ゴシック"/>
                <a:cs typeface="+mn-cs"/>
              </a:rPr>
              <a:t>要素</a:t>
            </a:r>
          </a:p>
        </p:txBody>
      </p:sp>
      <p:sp>
        <p:nvSpPr>
          <p:cNvPr id="16" name="正方形/長方形 15">
            <a:extLst>
              <a:ext uri="{FF2B5EF4-FFF2-40B4-BE49-F238E27FC236}">
                <a16:creationId xmlns:a16="http://schemas.microsoft.com/office/drawing/2014/main" id="{EB804DF9-4DB1-506E-9E80-0AB6BE4C2C52}"/>
              </a:ext>
            </a:extLst>
          </p:cNvPr>
          <p:cNvSpPr/>
          <p:nvPr/>
        </p:nvSpPr>
        <p:spPr>
          <a:xfrm>
            <a:off x="461537" y="790754"/>
            <a:ext cx="11268925" cy="385373"/>
          </a:xfrm>
          <a:prstGeom prst="rect">
            <a:avLst/>
          </a:prstGeom>
          <a:solidFill>
            <a:schemeClr val="accent2">
              <a:lumMod val="50000"/>
            </a:schemeClr>
          </a:solidFill>
          <a:ln>
            <a:solidFill>
              <a:srgbClr val="000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游ゴシック"/>
                <a:ea typeface="游ゴシック"/>
                <a:cs typeface="+mn-cs"/>
              </a:rPr>
              <a:t>佐藤 美咲さん</a:t>
            </a:r>
          </a:p>
        </p:txBody>
      </p:sp>
      <p:graphicFrame>
        <p:nvGraphicFramePr>
          <p:cNvPr id="22" name="表 4">
            <a:extLst>
              <a:ext uri="{FF2B5EF4-FFF2-40B4-BE49-F238E27FC236}">
                <a16:creationId xmlns:a16="http://schemas.microsoft.com/office/drawing/2014/main" id="{70C3C8E4-9F24-CC85-0B8E-9CD31A89BC3E}"/>
              </a:ext>
            </a:extLst>
          </p:cNvPr>
          <p:cNvGraphicFramePr>
            <a:graphicFrameLocks noGrp="1"/>
          </p:cNvGraphicFramePr>
          <p:nvPr>
            <p:extLst>
              <p:ext uri="{D42A27DB-BD31-4B8C-83A1-F6EECF244321}">
                <p14:modId xmlns:p14="http://schemas.microsoft.com/office/powerpoint/2010/main" val="2863187280"/>
              </p:ext>
            </p:extLst>
          </p:nvPr>
        </p:nvGraphicFramePr>
        <p:xfrm>
          <a:off x="3029447" y="4475098"/>
          <a:ext cx="8509698" cy="1923534"/>
        </p:xfrm>
        <a:graphic>
          <a:graphicData uri="http://schemas.openxmlformats.org/drawingml/2006/table">
            <a:tbl>
              <a:tblPr firstRow="1" bandRow="1">
                <a:tableStyleId>{2D5ABB26-0587-4C30-8999-92F81FD0307C}</a:tableStyleId>
              </a:tblPr>
              <a:tblGrid>
                <a:gridCol w="1851316">
                  <a:extLst>
                    <a:ext uri="{9D8B030D-6E8A-4147-A177-3AD203B41FA5}">
                      <a16:colId xmlns:a16="http://schemas.microsoft.com/office/drawing/2014/main" val="2008092650"/>
                    </a:ext>
                  </a:extLst>
                </a:gridCol>
                <a:gridCol w="6658382">
                  <a:extLst>
                    <a:ext uri="{9D8B030D-6E8A-4147-A177-3AD203B41FA5}">
                      <a16:colId xmlns:a16="http://schemas.microsoft.com/office/drawing/2014/main" val="3197865090"/>
                    </a:ext>
                  </a:extLst>
                </a:gridCol>
              </a:tblGrid>
              <a:tr h="613065">
                <a:tc>
                  <a:txBody>
                    <a:bodyPr/>
                    <a:lstStyle/>
                    <a:p>
                      <a:r>
                        <a:rPr kumimoji="1" lang="ja-JP" altLang="en-US" sz="1400" b="1">
                          <a:solidFill>
                            <a:schemeClr val="tx1">
                              <a:lumMod val="85000"/>
                              <a:lumOff val="15000"/>
                            </a:schemeClr>
                          </a:solidFill>
                          <a:latin typeface="游ゴシック" panose="020B0400000000000000" pitchFamily="50" charset="-128"/>
                          <a:ea typeface="游ゴシック" panose="020B0400000000000000" pitchFamily="50" charset="-128"/>
                        </a:rPr>
                        <a:t>成し遂げたいこと</a:t>
                      </a:r>
                      <a:br>
                        <a:rPr kumimoji="1" lang="en-US" altLang="ja-JP" sz="1400" b="1">
                          <a:solidFill>
                            <a:schemeClr val="tx1">
                              <a:lumMod val="85000"/>
                              <a:lumOff val="15000"/>
                            </a:schemeClr>
                          </a:solidFill>
                          <a:latin typeface="游ゴシック" panose="020B0400000000000000" pitchFamily="50" charset="-128"/>
                          <a:ea typeface="游ゴシック" panose="020B0400000000000000" pitchFamily="50" charset="-128"/>
                        </a:rPr>
                      </a:br>
                      <a:r>
                        <a:rPr kumimoji="1" lang="ja-JP" altLang="en-US" sz="1400" b="1">
                          <a:solidFill>
                            <a:schemeClr val="tx1">
                              <a:lumMod val="85000"/>
                              <a:lumOff val="15000"/>
                            </a:schemeClr>
                          </a:solidFill>
                          <a:latin typeface="游ゴシック" panose="020B0400000000000000" pitchFamily="50" charset="-128"/>
                          <a:ea typeface="游ゴシック" panose="020B0400000000000000" pitchFamily="50" charset="-128"/>
                        </a:rPr>
                        <a:t>（ゴール）</a:t>
                      </a:r>
                    </a:p>
                  </a:txBody>
                  <a:tcPr marL="92538" marR="92538" marT="46269" marB="46269">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1450" indent="-171450">
                        <a:buFont typeface="Arial" panose="020B0604020202020204" pitchFamily="34" charset="0"/>
                        <a:buChar char="•"/>
                      </a:pPr>
                      <a:r>
                        <a:rPr kumimoji="1" lang="ja-JP" altLang="en-US" sz="1200">
                          <a:latin typeface="+mn-ea"/>
                          <a:ea typeface="+mn-ea"/>
                        </a:rPr>
                        <a:t>仕事でキャリアを築きながらも、プライベートでは心身ともに健康で、丁寧な暮らしを送りたい。</a:t>
                      </a:r>
                      <a:endParaRPr kumimoji="1" lang="en-US" altLang="ja-JP" sz="1200">
                        <a:latin typeface="+mn-ea"/>
                        <a:ea typeface="+mn-ea"/>
                      </a:endParaRPr>
                    </a:p>
                    <a:p>
                      <a:pPr marL="171450" indent="-171450">
                        <a:buFont typeface="Arial" panose="020B0604020202020204" pitchFamily="34" charset="0"/>
                        <a:buChar char="•"/>
                      </a:pPr>
                      <a:r>
                        <a:rPr kumimoji="1" lang="ja-JP" altLang="en-US" sz="1200">
                          <a:latin typeface="+mn-ea"/>
                          <a:ea typeface="+mn-ea"/>
                        </a:rPr>
                        <a:t>理想と現実のバランスを取りながら、充実した毎日を送ることを目標としている。</a:t>
                      </a:r>
                      <a:endParaRPr kumimoji="1" lang="en-US" altLang="ja-JP" sz="1200">
                        <a:latin typeface="+mn-ea"/>
                        <a:ea typeface="+mn-ea"/>
                      </a:endParaRPr>
                    </a:p>
                  </a:txBody>
                  <a:tcPr marL="92538" marR="92538" marT="46269" marB="46269">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7766926"/>
                  </a:ext>
                </a:extLst>
              </a:tr>
              <a:tr h="613065">
                <a:tc>
                  <a:txBody>
                    <a:bodyPr/>
                    <a:lstStyle/>
                    <a:p>
                      <a:r>
                        <a:rPr kumimoji="1" lang="ja-JP" altLang="en-US" sz="1400" b="1">
                          <a:solidFill>
                            <a:schemeClr val="tx1">
                              <a:lumMod val="85000"/>
                              <a:lumOff val="15000"/>
                            </a:schemeClr>
                          </a:solidFill>
                          <a:latin typeface="游ゴシック" panose="020B0400000000000000" pitchFamily="50" charset="-128"/>
                          <a:ea typeface="游ゴシック" panose="020B0400000000000000" pitchFamily="50" charset="-128"/>
                        </a:rPr>
                        <a:t>嬉しいこと</a:t>
                      </a:r>
                      <a:br>
                        <a:rPr kumimoji="1" lang="en-US" altLang="ja-JP" sz="1400" b="1">
                          <a:solidFill>
                            <a:schemeClr val="tx1">
                              <a:lumMod val="85000"/>
                              <a:lumOff val="15000"/>
                            </a:schemeClr>
                          </a:solidFill>
                          <a:latin typeface="游ゴシック" panose="020B0400000000000000" pitchFamily="50" charset="-128"/>
                          <a:ea typeface="游ゴシック" panose="020B0400000000000000" pitchFamily="50" charset="-128"/>
                        </a:rPr>
                      </a:br>
                      <a:r>
                        <a:rPr kumimoji="1" lang="ja-JP" altLang="en-US" sz="1400" b="1">
                          <a:solidFill>
                            <a:schemeClr val="tx1">
                              <a:lumMod val="85000"/>
                              <a:lumOff val="15000"/>
                            </a:schemeClr>
                          </a:solidFill>
                          <a:latin typeface="游ゴシック" panose="020B0400000000000000" pitchFamily="50" charset="-128"/>
                          <a:ea typeface="游ゴシック" panose="020B0400000000000000" pitchFamily="50" charset="-128"/>
                        </a:rPr>
                        <a:t>（ニーズ）</a:t>
                      </a:r>
                    </a:p>
                  </a:txBody>
                  <a:tcPr marL="92538" marR="92538" marT="46269" marB="46269">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200" kern="1200">
                          <a:solidFill>
                            <a:schemeClr val="tx1"/>
                          </a:solidFill>
                          <a:latin typeface="+mn-ea"/>
                          <a:ea typeface="+mn-ea"/>
                          <a:cs typeface="+mn-cs"/>
                        </a:rPr>
                        <a:t>手間をかけずに、美味しくて健康的な手料理を毎日食べたい。</a:t>
                      </a:r>
                      <a:endParaRPr kumimoji="1" lang="en-US" altLang="ja-JP" sz="1200" kern="1200">
                        <a:solidFill>
                          <a:schemeClr val="tx1"/>
                        </a:solidFill>
                        <a:latin typeface="+mn-ea"/>
                        <a:ea typeface="+mn-ea"/>
                        <a:cs typeface="+mn-cs"/>
                      </a:endParaRPr>
                    </a:p>
                    <a:p>
                      <a:pPr marL="171450" indent="-171450" algn="l" defTabSz="914400" rtl="0" eaLnBrk="1" latinLnBrk="0" hangingPunct="1">
                        <a:buFont typeface="Arial" panose="020B0604020202020204" pitchFamily="34" charset="0"/>
                        <a:buChar char="•"/>
                      </a:pPr>
                      <a:r>
                        <a:rPr kumimoji="1" lang="ja-JP" altLang="en-US" sz="1200" kern="1200">
                          <a:solidFill>
                            <a:schemeClr val="tx1"/>
                          </a:solidFill>
                          <a:latin typeface="+mn-ea"/>
                          <a:ea typeface="+mn-ea"/>
                          <a:cs typeface="+mn-cs"/>
                        </a:rPr>
                        <a:t>仕事帰りにスーパーへ寄る時間と労力を節約したい。</a:t>
                      </a:r>
                      <a:endParaRPr kumimoji="1" lang="en-US" altLang="ja-JP" sz="1200" kern="1200">
                        <a:solidFill>
                          <a:schemeClr val="tx1"/>
                        </a:solidFill>
                        <a:latin typeface="+mn-ea"/>
                        <a:ea typeface="+mn-ea"/>
                        <a:cs typeface="+mn-cs"/>
                      </a:endParaRPr>
                    </a:p>
                    <a:p>
                      <a:pPr marL="171450" indent="-171450" algn="l" defTabSz="914400" rtl="0" eaLnBrk="1" latinLnBrk="0" hangingPunct="1">
                        <a:buFont typeface="Arial" panose="020B0604020202020204" pitchFamily="34" charset="0"/>
                        <a:buChar char="•"/>
                      </a:pPr>
                      <a:r>
                        <a:rPr kumimoji="1" lang="ja-JP" altLang="en-US" sz="1200" kern="1200">
                          <a:solidFill>
                            <a:schemeClr val="tx1"/>
                          </a:solidFill>
                          <a:latin typeface="+mn-ea"/>
                          <a:ea typeface="+mn-ea"/>
                          <a:cs typeface="+mn-cs"/>
                        </a:rPr>
                        <a:t>普段自分では使わないような、新しい野菜や味付けに出会いたい。</a:t>
                      </a:r>
                    </a:p>
                  </a:txBody>
                  <a:tcPr marL="92538" marR="92538" marT="46269" marB="46269">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1057863"/>
                  </a:ext>
                </a:extLst>
              </a:tr>
              <a:tr h="613065">
                <a:tc>
                  <a:txBody>
                    <a:bodyPr/>
                    <a:lstStyle/>
                    <a:p>
                      <a:r>
                        <a:rPr kumimoji="1" lang="ja-JP" altLang="en-US" sz="1400" b="1">
                          <a:solidFill>
                            <a:schemeClr val="tx1">
                              <a:lumMod val="85000"/>
                              <a:lumOff val="15000"/>
                            </a:schemeClr>
                          </a:solidFill>
                          <a:latin typeface="游ゴシック" panose="020B0400000000000000" pitchFamily="50" charset="-128"/>
                          <a:ea typeface="游ゴシック" panose="020B0400000000000000" pitchFamily="50" charset="-128"/>
                        </a:rPr>
                        <a:t>嫌なこと</a:t>
                      </a:r>
                      <a:br>
                        <a:rPr kumimoji="1" lang="en-US" altLang="ja-JP" sz="1400" b="1">
                          <a:solidFill>
                            <a:schemeClr val="tx1">
                              <a:lumMod val="85000"/>
                              <a:lumOff val="15000"/>
                            </a:schemeClr>
                          </a:solidFill>
                          <a:latin typeface="游ゴシック" panose="020B0400000000000000" pitchFamily="50" charset="-128"/>
                          <a:ea typeface="游ゴシック" panose="020B0400000000000000" pitchFamily="50" charset="-128"/>
                        </a:rPr>
                      </a:br>
                      <a:r>
                        <a:rPr kumimoji="1" lang="ja-JP" altLang="en-US" sz="1400" b="1">
                          <a:solidFill>
                            <a:schemeClr val="tx1">
                              <a:lumMod val="85000"/>
                              <a:lumOff val="15000"/>
                            </a:schemeClr>
                          </a:solidFill>
                          <a:latin typeface="游ゴシック" panose="020B0400000000000000" pitchFamily="50" charset="-128"/>
                          <a:ea typeface="游ゴシック" panose="020B0400000000000000" pitchFamily="50" charset="-128"/>
                        </a:rPr>
                        <a:t>（課題）</a:t>
                      </a:r>
                    </a:p>
                  </a:txBody>
                  <a:tcPr marL="92538" marR="92538" marT="46269" marB="46269">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200" kern="1200">
                          <a:solidFill>
                            <a:schemeClr val="tx1"/>
                          </a:solidFill>
                          <a:latin typeface="+mn-ea"/>
                          <a:ea typeface="+mn-ea"/>
                          <a:cs typeface="+mn-cs"/>
                        </a:rPr>
                        <a:t>平日は仕事が忙しく、帰宅後も疲れていて料理をする気力がない。</a:t>
                      </a:r>
                      <a:endParaRPr kumimoji="1" lang="en-US" altLang="ja-JP" sz="1200" kern="1200">
                        <a:solidFill>
                          <a:schemeClr val="tx1"/>
                        </a:solidFill>
                        <a:latin typeface="+mn-ea"/>
                        <a:ea typeface="+mn-ea"/>
                        <a:cs typeface="+mn-cs"/>
                      </a:endParaRPr>
                    </a:p>
                    <a:p>
                      <a:pPr marL="171450" indent="-171450" algn="l" defTabSz="914400" rtl="0" eaLnBrk="1" latinLnBrk="0" hangingPunct="1">
                        <a:buFont typeface="Arial" panose="020B0604020202020204" pitchFamily="34" charset="0"/>
                        <a:buChar char="•"/>
                      </a:pPr>
                      <a:r>
                        <a:rPr kumimoji="1" lang="ja-JP" altLang="en-US" sz="1200" kern="1200">
                          <a:solidFill>
                            <a:schemeClr val="tx1"/>
                          </a:solidFill>
                          <a:latin typeface="+mn-ea"/>
                          <a:ea typeface="+mn-ea"/>
                          <a:cs typeface="+mn-cs"/>
                        </a:rPr>
                        <a:t>献立がマンネリ化しがちで、料理が「義務」のように感じてしまう。</a:t>
                      </a:r>
                      <a:endParaRPr kumimoji="1" lang="en-US" altLang="ja-JP" sz="1200" kern="1200">
                        <a:solidFill>
                          <a:schemeClr val="tx1"/>
                        </a:solidFill>
                        <a:latin typeface="+mn-ea"/>
                        <a:ea typeface="+mn-ea"/>
                        <a:cs typeface="+mn-cs"/>
                      </a:endParaRPr>
                    </a:p>
                    <a:p>
                      <a:pPr marL="171450" indent="-171450" algn="l" defTabSz="914400" rtl="0" eaLnBrk="1" latinLnBrk="0" hangingPunct="1">
                        <a:buFont typeface="Arial" panose="020B0604020202020204" pitchFamily="34" charset="0"/>
                        <a:buChar char="•"/>
                      </a:pPr>
                      <a:r>
                        <a:rPr kumimoji="1" lang="ja-JP" altLang="en-US" sz="1200" kern="1200">
                          <a:solidFill>
                            <a:schemeClr val="tx1"/>
                          </a:solidFill>
                          <a:latin typeface="+mn-ea"/>
                          <a:ea typeface="+mn-ea"/>
                          <a:cs typeface="+mn-cs"/>
                        </a:rPr>
                        <a:t>「健康的な食事をしたい」という理想と、忙しい現実とのギャップにストレスを感じている。</a:t>
                      </a:r>
                    </a:p>
                  </a:txBody>
                  <a:tcPr marL="92538" marR="92538" marT="46269" marB="46269">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6940769"/>
                  </a:ext>
                </a:extLst>
              </a:tr>
            </a:tbl>
          </a:graphicData>
        </a:graphic>
      </p:graphicFrame>
      <p:graphicFrame>
        <p:nvGraphicFramePr>
          <p:cNvPr id="5" name="表 4">
            <a:extLst>
              <a:ext uri="{FF2B5EF4-FFF2-40B4-BE49-F238E27FC236}">
                <a16:creationId xmlns:a16="http://schemas.microsoft.com/office/drawing/2014/main" id="{4F3C0E83-368B-39B5-6417-D68C8FE0B804}"/>
              </a:ext>
            </a:extLst>
          </p:cNvPr>
          <p:cNvGraphicFramePr>
            <a:graphicFrameLocks noGrp="1"/>
          </p:cNvGraphicFramePr>
          <p:nvPr>
            <p:extLst>
              <p:ext uri="{D42A27DB-BD31-4B8C-83A1-F6EECF244321}">
                <p14:modId xmlns:p14="http://schemas.microsoft.com/office/powerpoint/2010/main" val="1506418718"/>
              </p:ext>
            </p:extLst>
          </p:nvPr>
        </p:nvGraphicFramePr>
        <p:xfrm>
          <a:off x="3029447" y="1781528"/>
          <a:ext cx="8476090" cy="2196756"/>
        </p:xfrm>
        <a:graphic>
          <a:graphicData uri="http://schemas.openxmlformats.org/drawingml/2006/table">
            <a:tbl>
              <a:tblPr firstRow="1" bandRow="1">
                <a:tableStyleId>{2D5ABB26-0587-4C30-8999-92F81FD0307C}</a:tableStyleId>
              </a:tblPr>
              <a:tblGrid>
                <a:gridCol w="1851316">
                  <a:extLst>
                    <a:ext uri="{9D8B030D-6E8A-4147-A177-3AD203B41FA5}">
                      <a16:colId xmlns:a16="http://schemas.microsoft.com/office/drawing/2014/main" val="2008092650"/>
                    </a:ext>
                  </a:extLst>
                </a:gridCol>
                <a:gridCol w="6624774">
                  <a:extLst>
                    <a:ext uri="{9D8B030D-6E8A-4147-A177-3AD203B41FA5}">
                      <a16:colId xmlns:a16="http://schemas.microsoft.com/office/drawing/2014/main" val="3197865090"/>
                    </a:ext>
                  </a:extLst>
                </a:gridCol>
              </a:tblGrid>
              <a:tr h="1000110">
                <a:tc>
                  <a:txBody>
                    <a:bodyPr/>
                    <a:lstStyle/>
                    <a:p>
                      <a:r>
                        <a:rPr kumimoji="1" lang="ja-JP" altLang="en-US" sz="1400" b="1">
                          <a:solidFill>
                            <a:schemeClr val="tx1">
                              <a:lumMod val="85000"/>
                              <a:lumOff val="15000"/>
                            </a:schemeClr>
                          </a:solidFill>
                          <a:latin typeface="游ゴシック" panose="020B0400000000000000" pitchFamily="50" charset="-128"/>
                          <a:ea typeface="游ゴシック" panose="020B0400000000000000" pitchFamily="50" charset="-128"/>
                        </a:rPr>
                        <a:t>基本属性</a:t>
                      </a:r>
                      <a:br>
                        <a:rPr kumimoji="1" lang="en-US" altLang="ja-JP" sz="1400" b="1">
                          <a:solidFill>
                            <a:schemeClr val="tx1">
                              <a:lumMod val="85000"/>
                              <a:lumOff val="15000"/>
                            </a:schemeClr>
                          </a:solidFill>
                          <a:latin typeface="游ゴシック" panose="020B0400000000000000" pitchFamily="50" charset="-128"/>
                          <a:ea typeface="游ゴシック" panose="020B0400000000000000" pitchFamily="50" charset="-128"/>
                        </a:rPr>
                      </a:br>
                      <a:r>
                        <a:rPr kumimoji="1" lang="ja-JP" altLang="en-US" sz="1400" b="1">
                          <a:solidFill>
                            <a:schemeClr val="tx1">
                              <a:lumMod val="85000"/>
                              <a:lumOff val="15000"/>
                            </a:schemeClr>
                          </a:solidFill>
                          <a:latin typeface="游ゴシック" panose="020B0400000000000000" pitchFamily="50" charset="-128"/>
                          <a:ea typeface="游ゴシック" panose="020B0400000000000000" pitchFamily="50" charset="-128"/>
                        </a:rPr>
                        <a:t>（プロフィール）</a:t>
                      </a:r>
                    </a:p>
                  </a:txBody>
                  <a:tcPr marL="92538" marR="92538" marT="46269" marB="46269">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1450" indent="-171450">
                        <a:buFont typeface="Arial" panose="020B0604020202020204" pitchFamily="34" charset="0"/>
                        <a:buChar char="•"/>
                      </a:pPr>
                      <a:r>
                        <a:rPr kumimoji="1" lang="ja-JP" altLang="en-US" sz="1200">
                          <a:latin typeface="+mn-ea"/>
                          <a:ea typeface="+mn-ea"/>
                        </a:rPr>
                        <a:t>年齢：</a:t>
                      </a:r>
                      <a:r>
                        <a:rPr kumimoji="1" lang="en-US" altLang="ja-JP" sz="1200">
                          <a:latin typeface="+mn-ea"/>
                          <a:ea typeface="+mn-ea"/>
                        </a:rPr>
                        <a:t>32</a:t>
                      </a:r>
                      <a:r>
                        <a:rPr kumimoji="1" lang="ja-JP" altLang="en-US" sz="1200">
                          <a:latin typeface="+mn-ea"/>
                          <a:ea typeface="+mn-ea"/>
                        </a:rPr>
                        <a:t>歳</a:t>
                      </a:r>
                      <a:endParaRPr kumimoji="1" lang="en-US" altLang="ja-JP" sz="1200">
                        <a:latin typeface="+mn-ea"/>
                        <a:ea typeface="+mn-ea"/>
                      </a:endParaRPr>
                    </a:p>
                    <a:p>
                      <a:pPr marL="171450" indent="-171450">
                        <a:buFont typeface="Arial" panose="020B0604020202020204" pitchFamily="34" charset="0"/>
                        <a:buChar char="•"/>
                      </a:pPr>
                      <a:r>
                        <a:rPr kumimoji="1" lang="ja-JP" altLang="en-US" sz="1200">
                          <a:latin typeface="+mn-ea"/>
                          <a:ea typeface="+mn-ea"/>
                        </a:rPr>
                        <a:t>職業：</a:t>
                      </a:r>
                      <a:r>
                        <a:rPr kumimoji="1" lang="en-US" altLang="ja-JP" sz="1200">
                          <a:latin typeface="+mn-ea"/>
                          <a:ea typeface="+mn-ea"/>
                        </a:rPr>
                        <a:t>IT</a:t>
                      </a:r>
                      <a:r>
                        <a:rPr kumimoji="1" lang="ja-JP" altLang="en-US" sz="1200">
                          <a:latin typeface="+mn-ea"/>
                          <a:ea typeface="+mn-ea"/>
                        </a:rPr>
                        <a:t>企業のマーケティング職（正社員）</a:t>
                      </a:r>
                      <a:endParaRPr kumimoji="1" lang="en-US" altLang="ja-JP" sz="1200">
                        <a:latin typeface="+mn-ea"/>
                        <a:ea typeface="+mn-ea"/>
                      </a:endParaRPr>
                    </a:p>
                    <a:p>
                      <a:pPr marL="171450" indent="-171450">
                        <a:buFont typeface="Arial" panose="020B0604020202020204" pitchFamily="34" charset="0"/>
                        <a:buChar char="•"/>
                      </a:pPr>
                      <a:r>
                        <a:rPr kumimoji="1" lang="ja-JP" altLang="en-US" sz="1200">
                          <a:latin typeface="+mn-ea"/>
                          <a:ea typeface="+mn-ea"/>
                        </a:rPr>
                        <a:t>年収：</a:t>
                      </a:r>
                      <a:r>
                        <a:rPr kumimoji="1" lang="en-US" altLang="ja-JP" sz="1200">
                          <a:latin typeface="+mn-ea"/>
                          <a:ea typeface="+mn-ea"/>
                        </a:rPr>
                        <a:t>550</a:t>
                      </a:r>
                      <a:r>
                        <a:rPr kumimoji="1" lang="ja-JP" altLang="en-US" sz="1200">
                          <a:latin typeface="+mn-ea"/>
                          <a:ea typeface="+mn-ea"/>
                        </a:rPr>
                        <a:t>万円</a:t>
                      </a:r>
                      <a:endParaRPr kumimoji="1" lang="en-US" altLang="ja-JP" sz="1200">
                        <a:latin typeface="+mn-ea"/>
                        <a:ea typeface="+mn-ea"/>
                      </a:endParaRPr>
                    </a:p>
                    <a:p>
                      <a:pPr marL="171450" indent="-171450">
                        <a:buFont typeface="Arial" panose="020B0604020202020204" pitchFamily="34" charset="0"/>
                        <a:buChar char="•"/>
                      </a:pPr>
                      <a:r>
                        <a:rPr kumimoji="1" lang="ja-JP" altLang="en-US" sz="1200">
                          <a:latin typeface="+mn-ea"/>
                          <a:ea typeface="+mn-ea"/>
                        </a:rPr>
                        <a:t>家族構成：夫（</a:t>
                      </a:r>
                      <a:r>
                        <a:rPr kumimoji="1" lang="en-US" altLang="ja-JP" sz="1200">
                          <a:latin typeface="+mn-ea"/>
                          <a:ea typeface="+mn-ea"/>
                        </a:rPr>
                        <a:t>34</a:t>
                      </a:r>
                      <a:r>
                        <a:rPr kumimoji="1" lang="ja-JP" altLang="en-US" sz="1200">
                          <a:latin typeface="+mn-ea"/>
                          <a:ea typeface="+mn-ea"/>
                        </a:rPr>
                        <a:t>歳・同業種）と二人暮らし</a:t>
                      </a:r>
                      <a:endParaRPr kumimoji="1" lang="en-US" altLang="ja-JP" sz="1200">
                        <a:latin typeface="+mn-ea"/>
                        <a:ea typeface="+mn-ea"/>
                      </a:endParaRPr>
                    </a:p>
                    <a:p>
                      <a:pPr marL="171450" indent="-171450">
                        <a:buFont typeface="Arial" panose="020B0604020202020204" pitchFamily="34" charset="0"/>
                        <a:buChar char="•"/>
                      </a:pPr>
                      <a:r>
                        <a:rPr kumimoji="1" lang="ja-JP" altLang="en-US" sz="1200">
                          <a:latin typeface="+mn-ea"/>
                          <a:ea typeface="+mn-ea"/>
                        </a:rPr>
                        <a:t>居住地：東京都内の賃貸マンション</a:t>
                      </a:r>
                      <a:endParaRPr kumimoji="1" lang="en-US" altLang="ja-JP" sz="1200">
                        <a:latin typeface="+mn-ea"/>
                        <a:ea typeface="+mn-ea"/>
                      </a:endParaRPr>
                    </a:p>
                  </a:txBody>
                  <a:tcPr marL="92538" marR="92538" marT="46269" marB="46269">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7766926"/>
                  </a:ext>
                </a:extLst>
              </a:tr>
              <a:tr h="1000110">
                <a:tc>
                  <a:txBody>
                    <a:bodyPr/>
                    <a:lstStyle/>
                    <a:p>
                      <a:r>
                        <a:rPr kumimoji="1" lang="ja-JP" altLang="en-US" sz="1400" b="1">
                          <a:solidFill>
                            <a:schemeClr val="tx1">
                              <a:lumMod val="85000"/>
                              <a:lumOff val="15000"/>
                            </a:schemeClr>
                          </a:solidFill>
                          <a:latin typeface="游ゴシック" panose="020B0400000000000000" pitchFamily="50" charset="-128"/>
                          <a:ea typeface="游ゴシック" panose="020B0400000000000000" pitchFamily="50" charset="-128"/>
                        </a:rPr>
                        <a:t>行動属性</a:t>
                      </a:r>
                      <a:endParaRPr kumimoji="1" lang="en-US" altLang="ja-JP" sz="1400" b="1">
                        <a:solidFill>
                          <a:schemeClr val="tx1">
                            <a:lumMod val="85000"/>
                            <a:lumOff val="15000"/>
                          </a:schemeClr>
                        </a:solidFill>
                        <a:latin typeface="游ゴシック" panose="020B0400000000000000" pitchFamily="50" charset="-128"/>
                        <a:ea typeface="游ゴシック" panose="020B0400000000000000" pitchFamily="50" charset="-128"/>
                      </a:endParaRPr>
                    </a:p>
                    <a:p>
                      <a:r>
                        <a:rPr kumimoji="1" lang="ja-JP" altLang="en-US" sz="1400" b="1">
                          <a:solidFill>
                            <a:schemeClr val="tx1">
                              <a:lumMod val="85000"/>
                              <a:lumOff val="15000"/>
                            </a:schemeClr>
                          </a:solidFill>
                          <a:latin typeface="游ゴシック" panose="020B0400000000000000" pitchFamily="50" charset="-128"/>
                          <a:ea typeface="游ゴシック" panose="020B0400000000000000" pitchFamily="50" charset="-128"/>
                        </a:rPr>
                        <a:t>（行動の特徴）</a:t>
                      </a:r>
                    </a:p>
                  </a:txBody>
                  <a:tcPr marL="92538" marR="92538" marT="46269" marB="46269">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200" kern="1200">
                          <a:solidFill>
                            <a:schemeClr val="tx1"/>
                          </a:solidFill>
                          <a:latin typeface="+mn-ea"/>
                          <a:ea typeface="+mn-ea"/>
                          <a:cs typeface="+mn-cs"/>
                        </a:rPr>
                        <a:t>趣味：ヨガ、カフェ巡り</a:t>
                      </a:r>
                      <a:endParaRPr kumimoji="1" lang="en-US" altLang="ja-JP" sz="1200" kern="1200">
                        <a:solidFill>
                          <a:schemeClr val="tx1"/>
                        </a:solidFill>
                        <a:latin typeface="+mn-ea"/>
                        <a:ea typeface="+mn-ea"/>
                        <a:cs typeface="+mn-cs"/>
                      </a:endParaRPr>
                    </a:p>
                    <a:p>
                      <a:pPr marL="171450" indent="-171450" algn="l" defTabSz="914400" rtl="0" eaLnBrk="1" latinLnBrk="0" hangingPunct="1">
                        <a:buFont typeface="Arial" panose="020B0604020202020204" pitchFamily="34" charset="0"/>
                        <a:buChar char="•"/>
                      </a:pPr>
                      <a:r>
                        <a:rPr kumimoji="1" lang="ja-JP" altLang="en-US" sz="1200" kern="1200">
                          <a:solidFill>
                            <a:schemeClr val="tx1"/>
                          </a:solidFill>
                          <a:latin typeface="+mn-ea"/>
                          <a:ea typeface="+mn-ea"/>
                          <a:cs typeface="+mn-cs"/>
                        </a:rPr>
                        <a:t>休日の過ごし方：平日の疲れを癒すため、家でリラックスして過ごすことが多い。月に数回、夫と話題のレストランへ外食に行くのが楽しみ。</a:t>
                      </a:r>
                      <a:endParaRPr kumimoji="1" lang="en-US" altLang="ja-JP" sz="1200" kern="1200">
                        <a:solidFill>
                          <a:schemeClr val="tx1"/>
                        </a:solidFill>
                        <a:latin typeface="+mn-ea"/>
                        <a:ea typeface="+mn-ea"/>
                        <a:cs typeface="+mn-cs"/>
                      </a:endParaRPr>
                    </a:p>
                    <a:p>
                      <a:pPr marL="171450" indent="-171450" algn="l" defTabSz="914400" rtl="0" eaLnBrk="1" latinLnBrk="0" hangingPunct="1">
                        <a:buFont typeface="Arial" panose="020B0604020202020204" pitchFamily="34" charset="0"/>
                        <a:buChar char="•"/>
                      </a:pPr>
                      <a:r>
                        <a:rPr kumimoji="1" lang="ja-JP" altLang="en-US" sz="1200" kern="1200">
                          <a:solidFill>
                            <a:schemeClr val="tx1"/>
                          </a:solidFill>
                          <a:latin typeface="+mn-ea"/>
                          <a:ea typeface="+mn-ea"/>
                          <a:cs typeface="+mn-cs"/>
                        </a:rPr>
                        <a:t>好きなこと：健康や美容に対する意識が高く、オーガニック食品や無添加の化粧品に興味がある。</a:t>
                      </a:r>
                      <a:r>
                        <a:rPr kumimoji="1" lang="en-US" altLang="ja-JP" sz="1200" kern="1200">
                          <a:solidFill>
                            <a:schemeClr val="tx1"/>
                          </a:solidFill>
                          <a:latin typeface="+mn-ea"/>
                          <a:ea typeface="+mn-ea"/>
                          <a:cs typeface="+mn-cs"/>
                        </a:rPr>
                        <a:t>Instagram</a:t>
                      </a:r>
                      <a:r>
                        <a:rPr kumimoji="1" lang="ja-JP" altLang="en-US" sz="1200" kern="1200">
                          <a:solidFill>
                            <a:schemeClr val="tx1"/>
                          </a:solidFill>
                          <a:latin typeface="+mn-ea"/>
                          <a:ea typeface="+mn-ea"/>
                          <a:cs typeface="+mn-cs"/>
                        </a:rPr>
                        <a:t>で「</a:t>
                      </a:r>
                      <a:r>
                        <a:rPr kumimoji="1" lang="en-US" altLang="ja-JP" sz="1200" kern="1200">
                          <a:solidFill>
                            <a:schemeClr val="tx1"/>
                          </a:solidFill>
                          <a:latin typeface="+mn-ea"/>
                          <a:ea typeface="+mn-ea"/>
                          <a:cs typeface="+mn-cs"/>
                        </a:rPr>
                        <a:t>#</a:t>
                      </a:r>
                      <a:r>
                        <a:rPr kumimoji="1" lang="ja-JP" altLang="en-US" sz="1200" kern="1200">
                          <a:solidFill>
                            <a:schemeClr val="tx1"/>
                          </a:solidFill>
                          <a:latin typeface="+mn-ea"/>
                          <a:ea typeface="+mn-ea"/>
                          <a:cs typeface="+mn-cs"/>
                        </a:rPr>
                        <a:t>丁寧な暮らし」や「</a:t>
                      </a:r>
                      <a:r>
                        <a:rPr kumimoji="1" lang="en-US" altLang="ja-JP" sz="1200" kern="1200">
                          <a:solidFill>
                            <a:schemeClr val="tx1"/>
                          </a:solidFill>
                          <a:latin typeface="+mn-ea"/>
                          <a:ea typeface="+mn-ea"/>
                          <a:cs typeface="+mn-cs"/>
                        </a:rPr>
                        <a:t>#</a:t>
                      </a:r>
                      <a:r>
                        <a:rPr kumimoji="1" lang="ja-JP" altLang="en-US" sz="1200" kern="1200">
                          <a:solidFill>
                            <a:schemeClr val="tx1"/>
                          </a:solidFill>
                          <a:latin typeface="+mn-ea"/>
                          <a:ea typeface="+mn-ea"/>
                          <a:cs typeface="+mn-cs"/>
                        </a:rPr>
                        <a:t>おうちごはん」といったハッシュタグをフォローし、理想のライフスタイルを眺めている。物事を効率的に進めることに価値を感じる。</a:t>
                      </a:r>
                    </a:p>
                  </a:txBody>
                  <a:tcPr marL="92538" marR="92538" marT="46269" marB="46269">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1057863"/>
                  </a:ext>
                </a:extLst>
              </a:tr>
            </a:tbl>
          </a:graphicData>
        </a:graphic>
      </p:graphicFrame>
      <p:pic>
        <p:nvPicPr>
          <p:cNvPr id="10" name="図 9" descr="窓の前に座る女性&#10;&#10;AI によって生成されたコンテンツは間違っている可能性があります。">
            <a:extLst>
              <a:ext uri="{FF2B5EF4-FFF2-40B4-BE49-F238E27FC236}">
                <a16:creationId xmlns:a16="http://schemas.microsoft.com/office/drawing/2014/main" id="{9AAF5E44-E9E8-5D6D-DCF2-EC9472D4B601}"/>
              </a:ext>
            </a:extLst>
          </p:cNvPr>
          <p:cNvPicPr>
            <a:picLocks noChangeAspect="1"/>
          </p:cNvPicPr>
          <p:nvPr/>
        </p:nvPicPr>
        <p:blipFill>
          <a:blip r:embed="rId2">
            <a:extLst>
              <a:ext uri="{28A0092B-C50C-407E-A947-70E740481C1C}">
                <a14:useLocalDpi xmlns:a14="http://schemas.microsoft.com/office/drawing/2010/main" val="0"/>
              </a:ext>
            </a:extLst>
          </a:blip>
          <a:srcRect l="11493" t="17781" r="16711"/>
          <a:stretch/>
        </p:blipFill>
        <p:spPr>
          <a:xfrm>
            <a:off x="580445" y="1637251"/>
            <a:ext cx="2115047" cy="2422140"/>
          </a:xfrm>
          <a:prstGeom prst="rect">
            <a:avLst/>
          </a:prstGeom>
        </p:spPr>
      </p:pic>
      <p:sp>
        <p:nvSpPr>
          <p:cNvPr id="2" name="正方形/長方形 1">
            <a:extLst>
              <a:ext uri="{FF2B5EF4-FFF2-40B4-BE49-F238E27FC236}">
                <a16:creationId xmlns:a16="http://schemas.microsoft.com/office/drawing/2014/main" id="{56DF4212-8EA4-24CC-98B8-7461538DC620}"/>
              </a:ext>
            </a:extLst>
          </p:cNvPr>
          <p:cNvSpPr/>
          <p:nvPr/>
        </p:nvSpPr>
        <p:spPr>
          <a:xfrm>
            <a:off x="7789985" y="66698"/>
            <a:ext cx="3706015" cy="402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kumimoji="1" lang="ja-JP" altLang="en-US" sz="1600" b="1" dirty="0">
                <a:solidFill>
                  <a:schemeClr val="bg1"/>
                </a:solidFill>
                <a:latin typeface="+mn-ea"/>
              </a:rPr>
              <a:t>参考用：献立提案サービスの例</a:t>
            </a:r>
          </a:p>
        </p:txBody>
      </p:sp>
    </p:spTree>
    <p:extLst>
      <p:ext uri="{BB962C8B-B14F-4D97-AF65-F5344CB8AC3E}">
        <p14:creationId xmlns:p14="http://schemas.microsoft.com/office/powerpoint/2010/main" val="756746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3ADDE5-A1CD-4DA0-20B7-54AF11B7F4F2}"/>
              </a:ext>
            </a:extLst>
          </p:cNvPr>
          <p:cNvSpPr>
            <a:spLocks noGrp="1"/>
          </p:cNvSpPr>
          <p:nvPr>
            <p:ph type="title"/>
          </p:nvPr>
        </p:nvSpPr>
        <p:spPr/>
        <p:txBody>
          <a:bodyPr/>
          <a:lstStyle/>
          <a:p>
            <a:r>
              <a:rPr lang="ja-JP" altLang="en-US"/>
              <a:t>④どんな価値を提供するのか（サービス・課題の解決策）</a:t>
            </a:r>
            <a:endParaRPr kumimoji="1" lang="ja-JP" altLang="en-US"/>
          </a:p>
        </p:txBody>
      </p:sp>
      <p:sp>
        <p:nvSpPr>
          <p:cNvPr id="11" name="矢印: 右 10">
            <a:extLst>
              <a:ext uri="{FF2B5EF4-FFF2-40B4-BE49-F238E27FC236}">
                <a16:creationId xmlns:a16="http://schemas.microsoft.com/office/drawing/2014/main" id="{812BCF49-071C-F7FD-255F-25C8869F2B60}"/>
              </a:ext>
            </a:extLst>
          </p:cNvPr>
          <p:cNvSpPr/>
          <p:nvPr/>
        </p:nvSpPr>
        <p:spPr>
          <a:xfrm>
            <a:off x="8062879" y="3238230"/>
            <a:ext cx="247720" cy="1184205"/>
          </a:xfrm>
          <a:prstGeom prst="rightArrow">
            <a:avLst>
              <a:gd name="adj1" fmla="val 100000"/>
              <a:gd name="adj2" fmla="val 10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endParaRPr kumimoji="1" lang="ja-JP" altLang="en-US" sz="1400" b="1">
              <a:solidFill>
                <a:schemeClr val="bg1"/>
              </a:solidFill>
              <a:latin typeface="+mn-ea"/>
            </a:endParaRPr>
          </a:p>
        </p:txBody>
      </p:sp>
      <p:sp>
        <p:nvSpPr>
          <p:cNvPr id="12" name="矢印: 右 11">
            <a:extLst>
              <a:ext uri="{FF2B5EF4-FFF2-40B4-BE49-F238E27FC236}">
                <a16:creationId xmlns:a16="http://schemas.microsoft.com/office/drawing/2014/main" id="{4632E4E1-215F-9F1F-EEEE-3372B81F996B}"/>
              </a:ext>
            </a:extLst>
          </p:cNvPr>
          <p:cNvSpPr/>
          <p:nvPr/>
        </p:nvSpPr>
        <p:spPr>
          <a:xfrm>
            <a:off x="3897482" y="3238231"/>
            <a:ext cx="247720" cy="1184205"/>
          </a:xfrm>
          <a:prstGeom prst="rightArrow">
            <a:avLst>
              <a:gd name="adj1" fmla="val 100000"/>
              <a:gd name="adj2" fmla="val 10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endParaRPr kumimoji="1" lang="ja-JP" altLang="en-US" sz="1400" b="1">
              <a:solidFill>
                <a:schemeClr val="bg1"/>
              </a:solidFill>
              <a:latin typeface="+mn-ea"/>
            </a:endParaRPr>
          </a:p>
        </p:txBody>
      </p:sp>
      <p:sp>
        <p:nvSpPr>
          <p:cNvPr id="3" name="四角形: 角を丸くする 2">
            <a:extLst>
              <a:ext uri="{FF2B5EF4-FFF2-40B4-BE49-F238E27FC236}">
                <a16:creationId xmlns:a16="http://schemas.microsoft.com/office/drawing/2014/main" id="{252F72B1-F0DE-1569-772F-7DB52ED991B8}"/>
              </a:ext>
            </a:extLst>
          </p:cNvPr>
          <p:cNvSpPr/>
          <p:nvPr/>
        </p:nvSpPr>
        <p:spPr>
          <a:xfrm>
            <a:off x="696000" y="1490459"/>
            <a:ext cx="3024854" cy="467975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t"/>
          <a:lstStyle/>
          <a:p>
            <a:pPr algn="ctr"/>
            <a:r>
              <a:rPr kumimoji="1" lang="ja-JP" altLang="en-US" sz="1400" b="1">
                <a:solidFill>
                  <a:schemeClr val="tx1"/>
                </a:solidFill>
                <a:latin typeface="+mn-ea"/>
              </a:rPr>
              <a:t>ニーズ・課題</a:t>
            </a:r>
            <a:endParaRPr kumimoji="1" lang="en-US" altLang="ja-JP" sz="1400" b="1">
              <a:solidFill>
                <a:schemeClr val="tx1"/>
              </a:solidFill>
              <a:latin typeface="+mn-ea"/>
            </a:endParaRPr>
          </a:p>
          <a:p>
            <a:pPr algn="ctr"/>
            <a:r>
              <a:rPr kumimoji="1" lang="ja-JP" altLang="en-US" sz="1400" b="1">
                <a:solidFill>
                  <a:schemeClr val="tx1"/>
                </a:solidFill>
                <a:latin typeface="+mn-ea"/>
              </a:rPr>
              <a:t>（</a:t>
            </a:r>
            <a:r>
              <a:rPr kumimoji="1" lang="en-US" altLang="ja-JP" sz="1400" b="1">
                <a:solidFill>
                  <a:schemeClr val="tx1"/>
                </a:solidFill>
                <a:latin typeface="+mn-ea"/>
              </a:rPr>
              <a:t>Before</a:t>
            </a:r>
            <a:r>
              <a:rPr kumimoji="1" lang="ja-JP" altLang="en-US" sz="1400" b="1">
                <a:solidFill>
                  <a:schemeClr val="tx1"/>
                </a:solidFill>
                <a:latin typeface="+mn-ea"/>
              </a:rPr>
              <a:t>）</a:t>
            </a:r>
          </a:p>
        </p:txBody>
      </p:sp>
      <p:sp>
        <p:nvSpPr>
          <p:cNvPr id="8" name="四角形: 角を丸くする 7">
            <a:extLst>
              <a:ext uri="{FF2B5EF4-FFF2-40B4-BE49-F238E27FC236}">
                <a16:creationId xmlns:a16="http://schemas.microsoft.com/office/drawing/2014/main" id="{FB887F90-BD9F-FC94-B2ED-7DC16810CFD1}"/>
              </a:ext>
            </a:extLst>
          </p:cNvPr>
          <p:cNvSpPr/>
          <p:nvPr/>
        </p:nvSpPr>
        <p:spPr>
          <a:xfrm>
            <a:off x="8471146" y="1490459"/>
            <a:ext cx="3024854" cy="467975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t"/>
          <a:lstStyle/>
          <a:p>
            <a:pPr algn="ctr"/>
            <a:r>
              <a:rPr kumimoji="1" lang="ja-JP" altLang="en-US" sz="1400" b="1">
                <a:solidFill>
                  <a:schemeClr val="tx1"/>
                </a:solidFill>
                <a:latin typeface="+mn-ea"/>
              </a:rPr>
              <a:t>価値を提供し実現される状態</a:t>
            </a:r>
            <a:endParaRPr kumimoji="1" lang="en-US" altLang="ja-JP" sz="1400" b="1">
              <a:solidFill>
                <a:schemeClr val="tx1"/>
              </a:solidFill>
              <a:latin typeface="+mn-ea"/>
            </a:endParaRPr>
          </a:p>
          <a:p>
            <a:pPr algn="ctr"/>
            <a:r>
              <a:rPr kumimoji="1" lang="ja-JP" altLang="en-US" sz="1400" b="1">
                <a:solidFill>
                  <a:schemeClr val="tx1"/>
                </a:solidFill>
                <a:latin typeface="+mn-ea"/>
              </a:rPr>
              <a:t>（</a:t>
            </a:r>
            <a:r>
              <a:rPr kumimoji="1" lang="en-US" altLang="ja-JP" sz="1400" b="1">
                <a:solidFill>
                  <a:schemeClr val="tx1"/>
                </a:solidFill>
                <a:latin typeface="+mn-ea"/>
              </a:rPr>
              <a:t>After</a:t>
            </a:r>
            <a:r>
              <a:rPr kumimoji="1" lang="ja-JP" altLang="en-US" sz="1400" b="1">
                <a:solidFill>
                  <a:schemeClr val="tx1"/>
                </a:solidFill>
                <a:latin typeface="+mn-ea"/>
              </a:rPr>
              <a:t>）</a:t>
            </a:r>
          </a:p>
        </p:txBody>
      </p:sp>
      <p:pic>
        <p:nvPicPr>
          <p:cNvPr id="10" name="図 9" descr="キッチンで料理をしている女性&#10;&#10;AI によって生成されたコンテンツは間違っている可能性があります。">
            <a:extLst>
              <a:ext uri="{FF2B5EF4-FFF2-40B4-BE49-F238E27FC236}">
                <a16:creationId xmlns:a16="http://schemas.microsoft.com/office/drawing/2014/main" id="{A52BBE54-B34D-29BA-D4AD-2E6E0EC9D536}"/>
              </a:ext>
            </a:extLst>
          </p:cNvPr>
          <p:cNvPicPr>
            <a:picLocks noChangeAspect="1"/>
          </p:cNvPicPr>
          <p:nvPr/>
        </p:nvPicPr>
        <p:blipFill>
          <a:blip r:embed="rId2">
            <a:extLst>
              <a:ext uri="{28A0092B-C50C-407E-A947-70E740481C1C}">
                <a14:useLocalDpi xmlns:a14="http://schemas.microsoft.com/office/drawing/2010/main" val="0"/>
              </a:ext>
            </a:extLst>
          </a:blip>
          <a:srcRect t="20531" b="17018"/>
          <a:stretch/>
        </p:blipFill>
        <p:spPr>
          <a:xfrm>
            <a:off x="1085305" y="4624690"/>
            <a:ext cx="2246243" cy="1402805"/>
          </a:xfrm>
          <a:prstGeom prst="rect">
            <a:avLst/>
          </a:prstGeom>
        </p:spPr>
      </p:pic>
      <p:pic>
        <p:nvPicPr>
          <p:cNvPr id="14" name="図 13" descr="テーブルで食事をしている人達&#10;&#10;AI によって生成されたコンテンツは間違っている可能性があります。">
            <a:extLst>
              <a:ext uri="{FF2B5EF4-FFF2-40B4-BE49-F238E27FC236}">
                <a16:creationId xmlns:a16="http://schemas.microsoft.com/office/drawing/2014/main" id="{A86A8086-AE41-3732-D1B4-711BB06582A1}"/>
              </a:ext>
            </a:extLst>
          </p:cNvPr>
          <p:cNvPicPr>
            <a:picLocks noChangeAspect="1"/>
          </p:cNvPicPr>
          <p:nvPr/>
        </p:nvPicPr>
        <p:blipFill>
          <a:blip r:embed="rId3">
            <a:extLst>
              <a:ext uri="{28A0092B-C50C-407E-A947-70E740481C1C}">
                <a14:useLocalDpi xmlns:a14="http://schemas.microsoft.com/office/drawing/2010/main" val="0"/>
              </a:ext>
            </a:extLst>
          </a:blip>
          <a:srcRect t="24895" b="12729"/>
          <a:stretch/>
        </p:blipFill>
        <p:spPr>
          <a:xfrm>
            <a:off x="8859108" y="4624689"/>
            <a:ext cx="2248929" cy="1402805"/>
          </a:xfrm>
          <a:prstGeom prst="rect">
            <a:avLst/>
          </a:prstGeom>
        </p:spPr>
      </p:pic>
      <p:sp>
        <p:nvSpPr>
          <p:cNvPr id="15" name="正方形/長方形 14">
            <a:extLst>
              <a:ext uri="{FF2B5EF4-FFF2-40B4-BE49-F238E27FC236}">
                <a16:creationId xmlns:a16="http://schemas.microsoft.com/office/drawing/2014/main" id="{15D97B17-4338-AC97-9DFF-C442CCFF70F8}"/>
              </a:ext>
            </a:extLst>
          </p:cNvPr>
          <p:cNvSpPr/>
          <p:nvPr/>
        </p:nvSpPr>
        <p:spPr>
          <a:xfrm>
            <a:off x="781652" y="2297925"/>
            <a:ext cx="2865827" cy="2184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marL="285750" indent="-285750">
              <a:buFont typeface="Arial" panose="020B0604020202020204" pitchFamily="34" charset="0"/>
              <a:buChar char="•"/>
            </a:pPr>
            <a:r>
              <a:rPr kumimoji="1" lang="ja-JP" altLang="en-US" sz="1200">
                <a:solidFill>
                  <a:schemeClr val="tx1"/>
                </a:solidFill>
                <a:latin typeface="+mn-ea"/>
              </a:rPr>
              <a:t>ニーズ</a:t>
            </a:r>
            <a:r>
              <a:rPr kumimoji="1" lang="en-US" altLang="ja-JP" sz="1200">
                <a:solidFill>
                  <a:schemeClr val="tx1"/>
                </a:solidFill>
                <a:latin typeface="+mn-ea"/>
              </a:rPr>
              <a:t>:</a:t>
            </a:r>
            <a:r>
              <a:rPr kumimoji="1" lang="ja-JP" altLang="en-US" sz="1200">
                <a:solidFill>
                  <a:schemeClr val="tx1"/>
                </a:solidFill>
                <a:latin typeface="+mn-ea"/>
              </a:rPr>
              <a:t>：手軽に、美味しく、栄養バランスの取れた食生活を送り、心身ともに健康で充実した毎日を送りたい。</a:t>
            </a:r>
            <a:endParaRPr kumimoji="1" lang="en-US" altLang="ja-JP" sz="1200">
              <a:solidFill>
                <a:schemeClr val="tx1"/>
              </a:solidFill>
              <a:latin typeface="+mn-ea"/>
            </a:endParaRPr>
          </a:p>
          <a:p>
            <a:pPr marL="285750" indent="-285750">
              <a:buFont typeface="Arial" panose="020B0604020202020204" pitchFamily="34" charset="0"/>
              <a:buChar char="•"/>
            </a:pPr>
            <a:endParaRPr lang="en-US" altLang="ja-JP" sz="1200">
              <a:solidFill>
                <a:schemeClr val="tx1"/>
              </a:solidFill>
              <a:latin typeface="+mn-ea"/>
            </a:endParaRPr>
          </a:p>
          <a:p>
            <a:pPr marL="285750" indent="-285750">
              <a:buFont typeface="Arial" panose="020B0604020202020204" pitchFamily="34" charset="0"/>
              <a:buChar char="•"/>
            </a:pPr>
            <a:r>
              <a:rPr kumimoji="1" lang="ja-JP" altLang="en-US" sz="1200">
                <a:solidFill>
                  <a:schemeClr val="tx1"/>
                </a:solidFill>
                <a:latin typeface="+mn-ea"/>
              </a:rPr>
              <a:t>課題</a:t>
            </a:r>
            <a:r>
              <a:rPr kumimoji="1" lang="en-US" altLang="ja-JP" sz="1200">
                <a:solidFill>
                  <a:schemeClr val="tx1"/>
                </a:solidFill>
                <a:latin typeface="+mn-ea"/>
              </a:rPr>
              <a:t>:</a:t>
            </a:r>
            <a:r>
              <a:rPr kumimoji="1" lang="ja-JP" altLang="en-US" sz="1200">
                <a:solidFill>
                  <a:schemeClr val="tx1"/>
                </a:solidFill>
                <a:latin typeface="+mn-ea"/>
              </a:rPr>
              <a:t>：仕事の忙しさを理由に、自炊に必要な「時間」（献立考案、買い物、調理）と「手間」を捻出できない。その結果、理想の食生活が送れず、罪悪感やストレスを抱えている。</a:t>
            </a:r>
          </a:p>
        </p:txBody>
      </p:sp>
      <p:sp>
        <p:nvSpPr>
          <p:cNvPr id="16" name="正方形/長方形 15">
            <a:extLst>
              <a:ext uri="{FF2B5EF4-FFF2-40B4-BE49-F238E27FC236}">
                <a16:creationId xmlns:a16="http://schemas.microsoft.com/office/drawing/2014/main" id="{7ECA08DA-A65C-E45E-4104-B9CBF8BEDD4B}"/>
              </a:ext>
            </a:extLst>
          </p:cNvPr>
          <p:cNvSpPr/>
          <p:nvPr/>
        </p:nvSpPr>
        <p:spPr>
          <a:xfrm>
            <a:off x="8544521" y="2297925"/>
            <a:ext cx="2865827" cy="2184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marL="285750" indent="-285750">
              <a:buFont typeface="Arial" panose="020B0604020202020204" pitchFamily="34" charset="0"/>
              <a:buChar char="•"/>
            </a:pPr>
            <a:r>
              <a:rPr kumimoji="1" lang="ja-JP" altLang="en-US" sz="1200">
                <a:solidFill>
                  <a:schemeClr val="tx1"/>
                </a:solidFill>
                <a:latin typeface="+mn-ea"/>
              </a:rPr>
              <a:t>仕事で疲れて帰宅した後でも、心に余裕をもってキッチンに立つことができる。</a:t>
            </a:r>
            <a:endParaRPr lang="en-US" altLang="ja-JP" sz="1200">
              <a:solidFill>
                <a:schemeClr val="tx1"/>
              </a:solidFill>
              <a:latin typeface="+mn-ea"/>
            </a:endParaRPr>
          </a:p>
          <a:p>
            <a:pPr marL="285750" indent="-285750">
              <a:buFont typeface="Arial" panose="020B0604020202020204" pitchFamily="34" charset="0"/>
              <a:buChar char="•"/>
            </a:pPr>
            <a:endParaRPr kumimoji="1" lang="en-US" altLang="ja-JP" sz="1200">
              <a:solidFill>
                <a:schemeClr val="tx1"/>
              </a:solidFill>
              <a:latin typeface="+mn-ea"/>
            </a:endParaRPr>
          </a:p>
          <a:p>
            <a:pPr marL="285750" indent="-285750">
              <a:buFont typeface="Arial" panose="020B0604020202020204" pitchFamily="34" charset="0"/>
              <a:buChar char="•"/>
            </a:pPr>
            <a:r>
              <a:rPr kumimoji="1" lang="ja-JP" altLang="en-US" sz="1200">
                <a:solidFill>
                  <a:schemeClr val="tx1"/>
                </a:solidFill>
                <a:latin typeface="+mn-ea"/>
              </a:rPr>
              <a:t>約</a:t>
            </a:r>
            <a:r>
              <a:rPr kumimoji="1" lang="en-US" altLang="ja-JP" sz="1200">
                <a:solidFill>
                  <a:schemeClr val="tx1"/>
                </a:solidFill>
                <a:latin typeface="+mn-ea"/>
              </a:rPr>
              <a:t>20</a:t>
            </a:r>
            <a:r>
              <a:rPr kumimoji="1" lang="ja-JP" altLang="en-US" sz="1200">
                <a:solidFill>
                  <a:schemeClr val="tx1"/>
                </a:solidFill>
                <a:latin typeface="+mn-ea"/>
              </a:rPr>
              <a:t>分後には、彩り豊かで栄養バランスの取れた温かい手料理が食卓に並び、夫と「美味しいね」「この野菜、珍しいね」と語らいながら食事の時間を楽しんでいる。</a:t>
            </a:r>
          </a:p>
        </p:txBody>
      </p:sp>
      <p:sp>
        <p:nvSpPr>
          <p:cNvPr id="19" name="正方形/長方形 18">
            <a:extLst>
              <a:ext uri="{FF2B5EF4-FFF2-40B4-BE49-F238E27FC236}">
                <a16:creationId xmlns:a16="http://schemas.microsoft.com/office/drawing/2014/main" id="{7AEA0B8A-28F7-073D-D860-73A5F1870E72}"/>
              </a:ext>
            </a:extLst>
          </p:cNvPr>
          <p:cNvSpPr/>
          <p:nvPr/>
        </p:nvSpPr>
        <p:spPr>
          <a:xfrm>
            <a:off x="4309633" y="1478640"/>
            <a:ext cx="3572734" cy="2207006"/>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t"/>
          <a:lstStyle/>
          <a:p>
            <a:pPr algn="ctr"/>
            <a:r>
              <a:rPr kumimoji="1" lang="ja-JP" altLang="en-US" sz="1400" b="1">
                <a:solidFill>
                  <a:schemeClr val="tx1"/>
                </a:solidFill>
                <a:latin typeface="+mn-ea"/>
              </a:rPr>
              <a:t>提供価値（機能面）</a:t>
            </a:r>
          </a:p>
        </p:txBody>
      </p:sp>
      <p:sp>
        <p:nvSpPr>
          <p:cNvPr id="18" name="正方形/長方形 17">
            <a:extLst>
              <a:ext uri="{FF2B5EF4-FFF2-40B4-BE49-F238E27FC236}">
                <a16:creationId xmlns:a16="http://schemas.microsoft.com/office/drawing/2014/main" id="{036B86D8-61ED-1137-BF86-0916B6FFE0DC}"/>
              </a:ext>
            </a:extLst>
          </p:cNvPr>
          <p:cNvSpPr/>
          <p:nvPr/>
        </p:nvSpPr>
        <p:spPr>
          <a:xfrm>
            <a:off x="4422250" y="1827882"/>
            <a:ext cx="3347499" cy="1772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marL="285750" indent="-285750">
              <a:buFont typeface="Arial" panose="020B0604020202020204" pitchFamily="34" charset="0"/>
              <a:buChar char="•"/>
            </a:pPr>
            <a:r>
              <a:rPr kumimoji="1" lang="ja-JP" altLang="en-US" sz="1200">
                <a:solidFill>
                  <a:schemeClr val="tx1"/>
                </a:solidFill>
                <a:latin typeface="+mn-ea"/>
              </a:rPr>
              <a:t>管理栄養士が考案した、</a:t>
            </a:r>
            <a:r>
              <a:rPr kumimoji="1" lang="ja-JP" altLang="en-US" sz="1200" b="1">
                <a:solidFill>
                  <a:schemeClr val="tx1"/>
                </a:solidFill>
                <a:latin typeface="+mn-ea"/>
              </a:rPr>
              <a:t>栄養バランスと彩りの良いレシピ</a:t>
            </a:r>
            <a:r>
              <a:rPr kumimoji="1" lang="ja-JP" altLang="en-US" sz="1200">
                <a:solidFill>
                  <a:schemeClr val="tx1"/>
                </a:solidFill>
                <a:latin typeface="+mn-ea"/>
              </a:rPr>
              <a:t>が毎週届く</a:t>
            </a:r>
            <a:endParaRPr kumimoji="1" lang="en-US" altLang="ja-JP" sz="1200">
              <a:solidFill>
                <a:schemeClr val="tx1"/>
              </a:solidFill>
              <a:latin typeface="+mn-ea"/>
            </a:endParaRPr>
          </a:p>
          <a:p>
            <a:pPr marL="285750" indent="-285750">
              <a:buFont typeface="Arial" panose="020B0604020202020204" pitchFamily="34" charset="0"/>
              <a:buChar char="•"/>
            </a:pPr>
            <a:r>
              <a:rPr kumimoji="1" lang="ja-JP" altLang="en-US" sz="1200" b="1">
                <a:solidFill>
                  <a:schemeClr val="tx1"/>
                </a:solidFill>
                <a:latin typeface="+mn-ea"/>
              </a:rPr>
              <a:t>必要な分量の食材がすべて揃って届く</a:t>
            </a:r>
            <a:r>
              <a:rPr kumimoji="1" lang="ja-JP" altLang="en-US" sz="1200">
                <a:solidFill>
                  <a:schemeClr val="tx1"/>
                </a:solidFill>
                <a:latin typeface="+mn-ea"/>
              </a:rPr>
              <a:t>ため、買い物に行く時間と手間を削減できる</a:t>
            </a:r>
            <a:endParaRPr kumimoji="1" lang="en-US" altLang="ja-JP" sz="1200">
              <a:solidFill>
                <a:schemeClr val="tx1"/>
              </a:solidFill>
              <a:latin typeface="+mn-ea"/>
            </a:endParaRPr>
          </a:p>
          <a:p>
            <a:pPr marL="285750" indent="-285750">
              <a:buFont typeface="Arial" panose="020B0604020202020204" pitchFamily="34" charset="0"/>
              <a:buChar char="•"/>
            </a:pPr>
            <a:r>
              <a:rPr kumimoji="1" lang="ja-JP" altLang="en-US" sz="1200" b="1">
                <a:solidFill>
                  <a:schemeClr val="tx1"/>
                </a:solidFill>
                <a:latin typeface="+mn-ea"/>
              </a:rPr>
              <a:t>カット済みの野菜や専用の調味料</a:t>
            </a:r>
            <a:r>
              <a:rPr kumimoji="1" lang="ja-JP" altLang="en-US" sz="1200">
                <a:solidFill>
                  <a:schemeClr val="tx1"/>
                </a:solidFill>
                <a:latin typeface="+mn-ea"/>
              </a:rPr>
              <a:t>により、約</a:t>
            </a:r>
            <a:r>
              <a:rPr kumimoji="1" lang="en-US" altLang="ja-JP" sz="1200">
                <a:solidFill>
                  <a:schemeClr val="tx1"/>
                </a:solidFill>
                <a:latin typeface="+mn-ea"/>
              </a:rPr>
              <a:t>20</a:t>
            </a:r>
            <a:r>
              <a:rPr kumimoji="1" lang="ja-JP" altLang="en-US" sz="1200">
                <a:solidFill>
                  <a:schemeClr val="tx1"/>
                </a:solidFill>
                <a:latin typeface="+mn-ea"/>
              </a:rPr>
              <a:t>分で本格的な料理が完成する</a:t>
            </a:r>
            <a:endParaRPr kumimoji="1" lang="en-US" altLang="ja-JP" sz="1200">
              <a:solidFill>
                <a:schemeClr val="tx1"/>
              </a:solidFill>
              <a:latin typeface="+mn-ea"/>
            </a:endParaRPr>
          </a:p>
          <a:p>
            <a:pPr marL="285750" indent="-285750">
              <a:buFont typeface="Arial" panose="020B0604020202020204" pitchFamily="34" charset="0"/>
              <a:buChar char="•"/>
            </a:pPr>
            <a:r>
              <a:rPr kumimoji="1" lang="ja-JP" altLang="en-US" sz="1200" b="1">
                <a:solidFill>
                  <a:schemeClr val="tx1"/>
                </a:solidFill>
                <a:latin typeface="+mn-ea"/>
              </a:rPr>
              <a:t>使い切りの分量で食材</a:t>
            </a:r>
            <a:r>
              <a:rPr kumimoji="1" lang="ja-JP" altLang="en-US" sz="1200">
                <a:solidFill>
                  <a:schemeClr val="tx1"/>
                </a:solidFill>
                <a:latin typeface="+mn-ea"/>
              </a:rPr>
              <a:t>が届くため、食材を余らせて無駄にすることがない</a:t>
            </a:r>
          </a:p>
        </p:txBody>
      </p:sp>
      <p:sp>
        <p:nvSpPr>
          <p:cNvPr id="21" name="正方形/長方形 20">
            <a:extLst>
              <a:ext uri="{FF2B5EF4-FFF2-40B4-BE49-F238E27FC236}">
                <a16:creationId xmlns:a16="http://schemas.microsoft.com/office/drawing/2014/main" id="{D515A694-C19C-90D6-EB01-331DB51FD8CE}"/>
              </a:ext>
            </a:extLst>
          </p:cNvPr>
          <p:cNvSpPr/>
          <p:nvPr/>
        </p:nvSpPr>
        <p:spPr>
          <a:xfrm>
            <a:off x="4309633" y="3963203"/>
            <a:ext cx="3572734" cy="2207006"/>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t"/>
          <a:lstStyle/>
          <a:p>
            <a:pPr algn="ctr"/>
            <a:r>
              <a:rPr kumimoji="1" lang="ja-JP" altLang="en-US" sz="1400" b="1">
                <a:solidFill>
                  <a:schemeClr val="tx1"/>
                </a:solidFill>
                <a:latin typeface="+mn-ea"/>
              </a:rPr>
              <a:t>提供価値（情緒面）</a:t>
            </a:r>
          </a:p>
        </p:txBody>
      </p:sp>
      <p:sp>
        <p:nvSpPr>
          <p:cNvPr id="24" name="正方形/長方形 23">
            <a:extLst>
              <a:ext uri="{FF2B5EF4-FFF2-40B4-BE49-F238E27FC236}">
                <a16:creationId xmlns:a16="http://schemas.microsoft.com/office/drawing/2014/main" id="{9F557F33-9919-0C97-1D17-35EB4854978E}"/>
              </a:ext>
            </a:extLst>
          </p:cNvPr>
          <p:cNvSpPr/>
          <p:nvPr/>
        </p:nvSpPr>
        <p:spPr>
          <a:xfrm>
            <a:off x="4422250" y="4309488"/>
            <a:ext cx="3347499" cy="1772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marL="285750" indent="-285750">
              <a:buFont typeface="Arial" panose="020B0604020202020204" pitchFamily="34" charset="0"/>
              <a:buChar char="•"/>
            </a:pPr>
            <a:r>
              <a:rPr kumimoji="1" lang="ja-JP" altLang="en-US" sz="1200">
                <a:solidFill>
                  <a:schemeClr val="tx1"/>
                </a:solidFill>
                <a:latin typeface="+mn-ea"/>
              </a:rPr>
              <a:t>「忙しい中でも、きちんと手作りの温かい食事を用意できている」という</a:t>
            </a:r>
            <a:r>
              <a:rPr kumimoji="1" lang="ja-JP" altLang="en-US" sz="1200" b="1">
                <a:solidFill>
                  <a:schemeClr val="tx1"/>
                </a:solidFill>
                <a:latin typeface="+mn-ea"/>
              </a:rPr>
              <a:t>満足感や自己肯定感</a:t>
            </a:r>
            <a:r>
              <a:rPr kumimoji="1" lang="ja-JP" altLang="en-US" sz="1200">
                <a:solidFill>
                  <a:schemeClr val="tx1"/>
                </a:solidFill>
                <a:latin typeface="+mn-ea"/>
              </a:rPr>
              <a:t>を得られる</a:t>
            </a:r>
            <a:endParaRPr kumimoji="1" lang="en-US" altLang="ja-JP" sz="1200">
              <a:solidFill>
                <a:schemeClr val="tx1"/>
              </a:solidFill>
              <a:latin typeface="+mn-ea"/>
            </a:endParaRPr>
          </a:p>
          <a:p>
            <a:pPr marL="285750" indent="-285750">
              <a:buFont typeface="Arial" panose="020B0604020202020204" pitchFamily="34" charset="0"/>
              <a:buChar char="•"/>
            </a:pPr>
            <a:r>
              <a:rPr kumimoji="1" lang="ja-JP" altLang="en-US" sz="1200">
                <a:solidFill>
                  <a:schemeClr val="tx1"/>
                </a:solidFill>
                <a:latin typeface="+mn-ea"/>
              </a:rPr>
              <a:t>料理が「義務」から</a:t>
            </a:r>
            <a:r>
              <a:rPr kumimoji="1" lang="ja-JP" altLang="en-US" sz="1200" b="1">
                <a:solidFill>
                  <a:schemeClr val="tx1"/>
                </a:solidFill>
                <a:latin typeface="+mn-ea"/>
              </a:rPr>
              <a:t>「楽しみ」</a:t>
            </a:r>
            <a:r>
              <a:rPr kumimoji="1" lang="ja-JP" altLang="en-US" sz="1200">
                <a:solidFill>
                  <a:schemeClr val="tx1"/>
                </a:solidFill>
                <a:latin typeface="+mn-ea"/>
              </a:rPr>
              <a:t>に変わる</a:t>
            </a:r>
            <a:endParaRPr kumimoji="1" lang="en-US" altLang="ja-JP" sz="1200">
              <a:solidFill>
                <a:schemeClr val="tx1"/>
              </a:solidFill>
              <a:latin typeface="+mn-ea"/>
            </a:endParaRPr>
          </a:p>
          <a:p>
            <a:pPr marL="285750" indent="-285750">
              <a:buFont typeface="Arial" panose="020B0604020202020204" pitchFamily="34" charset="0"/>
              <a:buChar char="•"/>
            </a:pPr>
            <a:r>
              <a:rPr kumimoji="1" lang="ja-JP" altLang="en-US" sz="1200">
                <a:solidFill>
                  <a:schemeClr val="tx1"/>
                </a:solidFill>
                <a:latin typeface="+mn-ea"/>
              </a:rPr>
              <a:t>「丁寧で健康的な暮らし」を手軽に実現できているという</a:t>
            </a:r>
            <a:r>
              <a:rPr kumimoji="1" lang="ja-JP" altLang="en-US" sz="1200" b="1">
                <a:solidFill>
                  <a:schemeClr val="tx1"/>
                </a:solidFill>
                <a:latin typeface="+mn-ea"/>
              </a:rPr>
              <a:t>充実感</a:t>
            </a:r>
          </a:p>
        </p:txBody>
      </p:sp>
      <p:pic>
        <p:nvPicPr>
          <p:cNvPr id="27" name="図 26" descr="ドーナツが入った箱&#10;&#10;AI によって生成されたコンテンツは間違っている可能性があります。">
            <a:extLst>
              <a:ext uri="{FF2B5EF4-FFF2-40B4-BE49-F238E27FC236}">
                <a16:creationId xmlns:a16="http://schemas.microsoft.com/office/drawing/2014/main" id="{663B6F22-6ACF-2C0D-17F2-8A50F75AB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5297" y="952130"/>
            <a:ext cx="967277" cy="967277"/>
          </a:xfrm>
          <a:prstGeom prst="rect">
            <a:avLst/>
          </a:prstGeom>
        </p:spPr>
      </p:pic>
      <p:pic>
        <p:nvPicPr>
          <p:cNvPr id="31" name="図 30" descr="チェアー, テーブル が含まれている画像&#10;&#10;AI によって生成されたコンテンツは間違っている可能性があります。">
            <a:extLst>
              <a:ext uri="{FF2B5EF4-FFF2-40B4-BE49-F238E27FC236}">
                <a16:creationId xmlns:a16="http://schemas.microsoft.com/office/drawing/2014/main" id="{316188E7-054B-ACBC-F1A3-2CFAEFC8EC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6245" y="3685646"/>
            <a:ext cx="796330" cy="796330"/>
          </a:xfrm>
          <a:prstGeom prst="rect">
            <a:avLst/>
          </a:prstGeom>
        </p:spPr>
      </p:pic>
      <p:sp>
        <p:nvSpPr>
          <p:cNvPr id="32" name="テキスト ボックス 31">
            <a:extLst>
              <a:ext uri="{FF2B5EF4-FFF2-40B4-BE49-F238E27FC236}">
                <a16:creationId xmlns:a16="http://schemas.microsoft.com/office/drawing/2014/main" id="{3B1A78B8-40AE-A4F7-A79E-0B6D8FF258BF}"/>
              </a:ext>
            </a:extLst>
          </p:cNvPr>
          <p:cNvSpPr txBox="1"/>
          <p:nvPr/>
        </p:nvSpPr>
        <p:spPr>
          <a:xfrm>
            <a:off x="696000" y="630114"/>
            <a:ext cx="10800000" cy="369332"/>
          </a:xfrm>
          <a:prstGeom prst="rect">
            <a:avLst/>
          </a:prstGeom>
          <a:noFill/>
        </p:spPr>
        <p:txBody>
          <a:bodyPr wrap="square" rtlCol="0">
            <a:spAutoFit/>
          </a:bodyPr>
          <a:lstStyle/>
          <a:p>
            <a:pPr algn="ctr"/>
            <a:r>
              <a:rPr lang="ja-JP" altLang="en-US" b="1"/>
              <a:t>管理栄養士が監修した、栄養バランスの取れたミールキット宅配サービス</a:t>
            </a:r>
            <a:endParaRPr lang="en-US" altLang="ja-JP" b="1"/>
          </a:p>
        </p:txBody>
      </p:sp>
      <p:sp>
        <p:nvSpPr>
          <p:cNvPr id="4" name="正方形/長方形 3">
            <a:extLst>
              <a:ext uri="{FF2B5EF4-FFF2-40B4-BE49-F238E27FC236}">
                <a16:creationId xmlns:a16="http://schemas.microsoft.com/office/drawing/2014/main" id="{89509764-A49F-D4D0-C9E6-3AB16BFC961A}"/>
              </a:ext>
            </a:extLst>
          </p:cNvPr>
          <p:cNvSpPr/>
          <p:nvPr/>
        </p:nvSpPr>
        <p:spPr>
          <a:xfrm>
            <a:off x="7789985" y="66698"/>
            <a:ext cx="3706015" cy="402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kumimoji="1" lang="ja-JP" altLang="en-US" sz="1600" b="1" dirty="0">
                <a:solidFill>
                  <a:schemeClr val="bg1"/>
                </a:solidFill>
                <a:latin typeface="+mn-ea"/>
              </a:rPr>
              <a:t>参考用：献立提案サービスの例</a:t>
            </a:r>
          </a:p>
        </p:txBody>
      </p:sp>
    </p:spTree>
    <p:extLst>
      <p:ext uri="{BB962C8B-B14F-4D97-AF65-F5344CB8AC3E}">
        <p14:creationId xmlns:p14="http://schemas.microsoft.com/office/powerpoint/2010/main" val="1628037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四角形: 角を丸くする 20">
            <a:extLst>
              <a:ext uri="{FF2B5EF4-FFF2-40B4-BE49-F238E27FC236}">
                <a16:creationId xmlns:a16="http://schemas.microsoft.com/office/drawing/2014/main" id="{35390001-393E-5CD6-0ACD-32B6271E04CC}"/>
              </a:ext>
            </a:extLst>
          </p:cNvPr>
          <p:cNvSpPr/>
          <p:nvPr/>
        </p:nvSpPr>
        <p:spPr>
          <a:xfrm>
            <a:off x="2377453" y="3663030"/>
            <a:ext cx="3656823" cy="2120357"/>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t"/>
          <a:lstStyle/>
          <a:p>
            <a:pPr algn="ctr"/>
            <a:r>
              <a:rPr kumimoji="1" lang="ja-JP" altLang="en-US" sz="1400" b="1">
                <a:solidFill>
                  <a:schemeClr val="tx1"/>
                </a:solidFill>
                <a:latin typeface="+mn-ea"/>
              </a:rPr>
              <a:t>コスパ層</a:t>
            </a:r>
          </a:p>
        </p:txBody>
      </p:sp>
      <p:sp>
        <p:nvSpPr>
          <p:cNvPr id="20" name="四角形: 角を丸くする 19">
            <a:extLst>
              <a:ext uri="{FF2B5EF4-FFF2-40B4-BE49-F238E27FC236}">
                <a16:creationId xmlns:a16="http://schemas.microsoft.com/office/drawing/2014/main" id="{E9C53722-8D88-5F53-A77E-22975C1A6E37}"/>
              </a:ext>
            </a:extLst>
          </p:cNvPr>
          <p:cNvSpPr/>
          <p:nvPr/>
        </p:nvSpPr>
        <p:spPr>
          <a:xfrm>
            <a:off x="6399958" y="1343260"/>
            <a:ext cx="3656823" cy="2120357"/>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t"/>
          <a:lstStyle/>
          <a:p>
            <a:pPr algn="ctr"/>
            <a:r>
              <a:rPr kumimoji="1" lang="ja-JP" altLang="en-US" sz="1400" b="1">
                <a:solidFill>
                  <a:schemeClr val="tx1"/>
                </a:solidFill>
                <a:latin typeface="+mn-ea"/>
              </a:rPr>
              <a:t>プレミアム層</a:t>
            </a:r>
          </a:p>
        </p:txBody>
      </p:sp>
      <p:sp>
        <p:nvSpPr>
          <p:cNvPr id="2" name="タイトル 1">
            <a:extLst>
              <a:ext uri="{FF2B5EF4-FFF2-40B4-BE49-F238E27FC236}">
                <a16:creationId xmlns:a16="http://schemas.microsoft.com/office/drawing/2014/main" id="{7A3ADDE5-A1CD-4DA0-20B7-54AF11B7F4F2}"/>
              </a:ext>
            </a:extLst>
          </p:cNvPr>
          <p:cNvSpPr>
            <a:spLocks noGrp="1"/>
          </p:cNvSpPr>
          <p:nvPr>
            <p:ph type="title"/>
          </p:nvPr>
        </p:nvSpPr>
        <p:spPr/>
        <p:txBody>
          <a:bodyPr/>
          <a:lstStyle/>
          <a:p>
            <a:r>
              <a:rPr lang="ja-JP" altLang="en-US"/>
              <a:t>⑤サービスの独自性・強みは何か（競合との比較・独自性・競争優位性）</a:t>
            </a:r>
            <a:endParaRPr kumimoji="1" lang="ja-JP" altLang="en-US"/>
          </a:p>
        </p:txBody>
      </p:sp>
      <p:cxnSp>
        <p:nvCxnSpPr>
          <p:cNvPr id="6" name="直線矢印コネクタ 5">
            <a:extLst>
              <a:ext uri="{FF2B5EF4-FFF2-40B4-BE49-F238E27FC236}">
                <a16:creationId xmlns:a16="http://schemas.microsoft.com/office/drawing/2014/main" id="{B0BC1691-44C9-DF92-BDF0-C856397918C4}"/>
              </a:ext>
            </a:extLst>
          </p:cNvPr>
          <p:cNvCxnSpPr>
            <a:cxnSpLocks/>
          </p:cNvCxnSpPr>
          <p:nvPr/>
        </p:nvCxnSpPr>
        <p:spPr>
          <a:xfrm>
            <a:off x="2194611" y="3581550"/>
            <a:ext cx="804501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58FF2A62-895C-BF77-EDE2-555EF8DCB5D3}"/>
              </a:ext>
            </a:extLst>
          </p:cNvPr>
          <p:cNvCxnSpPr>
            <a:cxnSpLocks/>
          </p:cNvCxnSpPr>
          <p:nvPr/>
        </p:nvCxnSpPr>
        <p:spPr>
          <a:xfrm flipV="1">
            <a:off x="6217118" y="1261779"/>
            <a:ext cx="0" cy="463954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946AC17C-7614-1651-BCA3-A51A5847058B}"/>
              </a:ext>
            </a:extLst>
          </p:cNvPr>
          <p:cNvSpPr txBox="1"/>
          <p:nvPr/>
        </p:nvSpPr>
        <p:spPr>
          <a:xfrm>
            <a:off x="4765595" y="892447"/>
            <a:ext cx="2999836" cy="369332"/>
          </a:xfrm>
          <a:prstGeom prst="rect">
            <a:avLst/>
          </a:prstGeom>
          <a:noFill/>
        </p:spPr>
        <p:txBody>
          <a:bodyPr wrap="square" rtlCol="0">
            <a:spAutoFit/>
          </a:bodyPr>
          <a:lstStyle/>
          <a:p>
            <a:pPr algn="ctr"/>
            <a:r>
              <a:rPr kumimoji="1" lang="ja-JP" altLang="en-US" b="1" u="sng"/>
              <a:t>デザイン性</a:t>
            </a:r>
          </a:p>
        </p:txBody>
      </p:sp>
      <p:sp>
        <p:nvSpPr>
          <p:cNvPr id="10" name="テキスト ボックス 9">
            <a:extLst>
              <a:ext uri="{FF2B5EF4-FFF2-40B4-BE49-F238E27FC236}">
                <a16:creationId xmlns:a16="http://schemas.microsoft.com/office/drawing/2014/main" id="{FFCBA3EA-15F4-618A-0781-2F427EE9D49F}"/>
              </a:ext>
            </a:extLst>
          </p:cNvPr>
          <p:cNvSpPr txBox="1"/>
          <p:nvPr/>
        </p:nvSpPr>
        <p:spPr>
          <a:xfrm>
            <a:off x="4901951" y="5901321"/>
            <a:ext cx="2727124" cy="369332"/>
          </a:xfrm>
          <a:prstGeom prst="rect">
            <a:avLst/>
          </a:prstGeom>
          <a:noFill/>
        </p:spPr>
        <p:txBody>
          <a:bodyPr wrap="square" rtlCol="0">
            <a:spAutoFit/>
          </a:bodyPr>
          <a:lstStyle/>
          <a:p>
            <a:pPr algn="ctr"/>
            <a:r>
              <a:rPr kumimoji="1" lang="ja-JP" altLang="en-US" b="1" u="sng"/>
              <a:t>機能性</a:t>
            </a:r>
          </a:p>
        </p:txBody>
      </p:sp>
      <p:sp>
        <p:nvSpPr>
          <p:cNvPr id="11" name="正方形/長方形 10">
            <a:extLst>
              <a:ext uri="{FF2B5EF4-FFF2-40B4-BE49-F238E27FC236}">
                <a16:creationId xmlns:a16="http://schemas.microsoft.com/office/drawing/2014/main" id="{498FCADF-688C-CB8A-4539-3E23C4E60854}"/>
              </a:ext>
            </a:extLst>
          </p:cNvPr>
          <p:cNvSpPr/>
          <p:nvPr/>
        </p:nvSpPr>
        <p:spPr>
          <a:xfrm>
            <a:off x="2887858" y="2490616"/>
            <a:ext cx="2125868" cy="65999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rPr>
              <a:t>競合</a:t>
            </a:r>
            <a:r>
              <a:rPr kumimoji="1" lang="en-US" altLang="ja-JP" b="1">
                <a:solidFill>
                  <a:schemeClr val="tx1"/>
                </a:solidFill>
              </a:rPr>
              <a:t>A</a:t>
            </a:r>
            <a:r>
              <a:rPr kumimoji="1" lang="ja-JP" altLang="en-US" b="1">
                <a:solidFill>
                  <a:schemeClr val="tx1"/>
                </a:solidFill>
              </a:rPr>
              <a:t>社</a:t>
            </a:r>
            <a:endParaRPr kumimoji="1" lang="en-US" altLang="ja-JP" b="1">
              <a:solidFill>
                <a:schemeClr val="tx1"/>
              </a:solidFill>
            </a:endParaRPr>
          </a:p>
          <a:p>
            <a:pPr algn="ctr"/>
            <a:r>
              <a:rPr lang="ja-JP" altLang="en-US" b="1">
                <a:solidFill>
                  <a:schemeClr val="tx1"/>
                </a:solidFill>
              </a:rPr>
              <a:t>「●●サービス」</a:t>
            </a:r>
            <a:endParaRPr kumimoji="1" lang="en-US" altLang="ja-JP" b="1">
              <a:solidFill>
                <a:schemeClr val="tx1"/>
              </a:solidFill>
            </a:endParaRPr>
          </a:p>
        </p:txBody>
      </p:sp>
      <p:sp>
        <p:nvSpPr>
          <p:cNvPr id="12" name="正方形/長方形 11">
            <a:extLst>
              <a:ext uri="{FF2B5EF4-FFF2-40B4-BE49-F238E27FC236}">
                <a16:creationId xmlns:a16="http://schemas.microsoft.com/office/drawing/2014/main" id="{9B4B2449-10C9-4924-6F2D-E90490B304C5}"/>
              </a:ext>
            </a:extLst>
          </p:cNvPr>
          <p:cNvSpPr/>
          <p:nvPr/>
        </p:nvSpPr>
        <p:spPr>
          <a:xfrm>
            <a:off x="7065157" y="1991578"/>
            <a:ext cx="2067147" cy="11621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bg1"/>
                </a:solidFill>
              </a:rPr>
              <a:t>自社</a:t>
            </a:r>
            <a:endParaRPr kumimoji="1" lang="en-US" altLang="ja-JP" b="1">
              <a:solidFill>
                <a:schemeClr val="bg1"/>
              </a:solidFill>
            </a:endParaRPr>
          </a:p>
          <a:p>
            <a:pPr algn="ctr"/>
            <a:r>
              <a:rPr kumimoji="1" lang="ja-JP" altLang="en-US" b="1">
                <a:solidFill>
                  <a:schemeClr val="bg1"/>
                </a:solidFill>
              </a:rPr>
              <a:t>「</a:t>
            </a:r>
            <a:r>
              <a:rPr kumimoji="1" lang="en-US" altLang="ja-JP" b="1">
                <a:solidFill>
                  <a:schemeClr val="bg1"/>
                </a:solidFill>
              </a:rPr>
              <a:t>XXX</a:t>
            </a:r>
            <a:r>
              <a:rPr kumimoji="1" lang="ja-JP" altLang="en-US" b="1">
                <a:solidFill>
                  <a:schemeClr val="bg1"/>
                </a:solidFill>
              </a:rPr>
              <a:t>サービス」</a:t>
            </a:r>
          </a:p>
        </p:txBody>
      </p:sp>
      <p:sp>
        <p:nvSpPr>
          <p:cNvPr id="15" name="テキスト ボックス 14">
            <a:extLst>
              <a:ext uri="{FF2B5EF4-FFF2-40B4-BE49-F238E27FC236}">
                <a16:creationId xmlns:a16="http://schemas.microsoft.com/office/drawing/2014/main" id="{40C7F625-63CB-D299-6DF9-363E6221AF6B}"/>
              </a:ext>
            </a:extLst>
          </p:cNvPr>
          <p:cNvSpPr txBox="1"/>
          <p:nvPr/>
        </p:nvSpPr>
        <p:spPr>
          <a:xfrm>
            <a:off x="1285992" y="3381317"/>
            <a:ext cx="868945" cy="369332"/>
          </a:xfrm>
          <a:prstGeom prst="rect">
            <a:avLst/>
          </a:prstGeom>
          <a:noFill/>
        </p:spPr>
        <p:txBody>
          <a:bodyPr wrap="square" rtlCol="0">
            <a:spAutoFit/>
          </a:bodyPr>
          <a:lstStyle/>
          <a:p>
            <a:pPr algn="ctr"/>
            <a:r>
              <a:rPr kumimoji="1" lang="ja-JP" altLang="en-US" b="1" u="sng"/>
              <a:t>低価格</a:t>
            </a:r>
          </a:p>
        </p:txBody>
      </p:sp>
      <p:sp>
        <p:nvSpPr>
          <p:cNvPr id="16" name="テキスト ボックス 15">
            <a:extLst>
              <a:ext uri="{FF2B5EF4-FFF2-40B4-BE49-F238E27FC236}">
                <a16:creationId xmlns:a16="http://schemas.microsoft.com/office/drawing/2014/main" id="{859F5F5B-AA6A-87A5-4657-10CD8E10BFBF}"/>
              </a:ext>
            </a:extLst>
          </p:cNvPr>
          <p:cNvSpPr txBox="1"/>
          <p:nvPr/>
        </p:nvSpPr>
        <p:spPr>
          <a:xfrm>
            <a:off x="10225903" y="3381317"/>
            <a:ext cx="868946" cy="369332"/>
          </a:xfrm>
          <a:prstGeom prst="rect">
            <a:avLst/>
          </a:prstGeom>
          <a:noFill/>
        </p:spPr>
        <p:txBody>
          <a:bodyPr wrap="square" rtlCol="0">
            <a:spAutoFit/>
          </a:bodyPr>
          <a:lstStyle/>
          <a:p>
            <a:pPr algn="ctr"/>
            <a:r>
              <a:rPr kumimoji="1" lang="ja-JP" altLang="en-US" b="1" u="sng"/>
              <a:t>高価格</a:t>
            </a:r>
          </a:p>
        </p:txBody>
      </p:sp>
      <p:sp>
        <p:nvSpPr>
          <p:cNvPr id="17" name="吹き出し: 角を丸めた四角形 16">
            <a:extLst>
              <a:ext uri="{FF2B5EF4-FFF2-40B4-BE49-F238E27FC236}">
                <a16:creationId xmlns:a16="http://schemas.microsoft.com/office/drawing/2014/main" id="{F7B77117-6917-C7C7-0EAB-0203A5967DFA}"/>
              </a:ext>
            </a:extLst>
          </p:cNvPr>
          <p:cNvSpPr/>
          <p:nvPr/>
        </p:nvSpPr>
        <p:spPr>
          <a:xfrm>
            <a:off x="9310281" y="2272357"/>
            <a:ext cx="1711420" cy="981980"/>
          </a:xfrm>
          <a:prstGeom prst="wedgeRoundRectCallout">
            <a:avLst>
              <a:gd name="adj1" fmla="val -68292"/>
              <a:gd name="adj2" fmla="val 22435"/>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algn="ctr"/>
            <a:r>
              <a:rPr lang="ja-JP" altLang="en-US" sz="1400" b="1">
                <a:solidFill>
                  <a:schemeClr val="bg1"/>
                </a:solidFill>
                <a:latin typeface="+mn-ea"/>
              </a:rPr>
              <a:t>●●技術を生かして差別化しつつ、●●特許で優位性を確保</a:t>
            </a:r>
            <a:endParaRPr kumimoji="1" lang="ja-JP" altLang="en-US" sz="1400" b="1">
              <a:solidFill>
                <a:schemeClr val="bg1"/>
              </a:solidFill>
              <a:latin typeface="+mn-ea"/>
            </a:endParaRPr>
          </a:p>
        </p:txBody>
      </p:sp>
      <p:sp>
        <p:nvSpPr>
          <p:cNvPr id="4" name="正方形/長方形 3">
            <a:extLst>
              <a:ext uri="{FF2B5EF4-FFF2-40B4-BE49-F238E27FC236}">
                <a16:creationId xmlns:a16="http://schemas.microsoft.com/office/drawing/2014/main" id="{D03887EB-AA77-EE06-66FE-4045E0812B26}"/>
              </a:ext>
            </a:extLst>
          </p:cNvPr>
          <p:cNvSpPr/>
          <p:nvPr/>
        </p:nvSpPr>
        <p:spPr>
          <a:xfrm>
            <a:off x="2643588" y="4860130"/>
            <a:ext cx="2125868" cy="65999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rPr>
              <a:t>競合</a:t>
            </a:r>
            <a:r>
              <a:rPr kumimoji="1" lang="en-US" altLang="ja-JP" b="1">
                <a:solidFill>
                  <a:schemeClr val="tx1"/>
                </a:solidFill>
              </a:rPr>
              <a:t>B</a:t>
            </a:r>
            <a:r>
              <a:rPr kumimoji="1" lang="ja-JP" altLang="en-US" b="1">
                <a:solidFill>
                  <a:schemeClr val="tx1"/>
                </a:solidFill>
              </a:rPr>
              <a:t>社</a:t>
            </a:r>
            <a:endParaRPr kumimoji="1" lang="en-US" altLang="ja-JP" b="1">
              <a:solidFill>
                <a:schemeClr val="tx1"/>
              </a:solidFill>
            </a:endParaRPr>
          </a:p>
          <a:p>
            <a:pPr algn="ctr"/>
            <a:r>
              <a:rPr lang="ja-JP" altLang="en-US" b="1">
                <a:solidFill>
                  <a:schemeClr val="tx1"/>
                </a:solidFill>
              </a:rPr>
              <a:t>「●●サービス」</a:t>
            </a:r>
            <a:endParaRPr kumimoji="1" lang="en-US" altLang="ja-JP" b="1">
              <a:solidFill>
                <a:schemeClr val="tx1"/>
              </a:solidFill>
            </a:endParaRPr>
          </a:p>
        </p:txBody>
      </p:sp>
      <p:sp>
        <p:nvSpPr>
          <p:cNvPr id="5" name="正方形/長方形 4">
            <a:extLst>
              <a:ext uri="{FF2B5EF4-FFF2-40B4-BE49-F238E27FC236}">
                <a16:creationId xmlns:a16="http://schemas.microsoft.com/office/drawing/2014/main" id="{5B75EA0E-C700-0401-4337-7E6C6878407C}"/>
              </a:ext>
            </a:extLst>
          </p:cNvPr>
          <p:cNvSpPr/>
          <p:nvPr/>
        </p:nvSpPr>
        <p:spPr>
          <a:xfrm>
            <a:off x="8040123" y="4550718"/>
            <a:ext cx="2125868" cy="65999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rPr>
              <a:t>競合</a:t>
            </a:r>
            <a:r>
              <a:rPr kumimoji="1" lang="en-US" altLang="ja-JP" b="1">
                <a:solidFill>
                  <a:schemeClr val="tx1"/>
                </a:solidFill>
              </a:rPr>
              <a:t>C</a:t>
            </a:r>
            <a:r>
              <a:rPr kumimoji="1" lang="ja-JP" altLang="en-US" b="1">
                <a:solidFill>
                  <a:schemeClr val="tx1"/>
                </a:solidFill>
              </a:rPr>
              <a:t>社</a:t>
            </a:r>
            <a:endParaRPr kumimoji="1" lang="en-US" altLang="ja-JP" b="1">
              <a:solidFill>
                <a:schemeClr val="tx1"/>
              </a:solidFill>
            </a:endParaRPr>
          </a:p>
          <a:p>
            <a:pPr algn="ctr"/>
            <a:r>
              <a:rPr lang="ja-JP" altLang="en-US" b="1">
                <a:solidFill>
                  <a:schemeClr val="tx1"/>
                </a:solidFill>
              </a:rPr>
              <a:t>「●●サービス」</a:t>
            </a:r>
            <a:endParaRPr kumimoji="1" lang="en-US" altLang="ja-JP" b="1">
              <a:solidFill>
                <a:schemeClr val="tx1"/>
              </a:solidFill>
            </a:endParaRPr>
          </a:p>
        </p:txBody>
      </p:sp>
      <p:sp>
        <p:nvSpPr>
          <p:cNvPr id="8" name="正方形/長方形 7">
            <a:extLst>
              <a:ext uri="{FF2B5EF4-FFF2-40B4-BE49-F238E27FC236}">
                <a16:creationId xmlns:a16="http://schemas.microsoft.com/office/drawing/2014/main" id="{F78C8160-16BF-8A7D-EB11-3923C92BDCE6}"/>
              </a:ext>
            </a:extLst>
          </p:cNvPr>
          <p:cNvSpPr/>
          <p:nvPr/>
        </p:nvSpPr>
        <p:spPr>
          <a:xfrm>
            <a:off x="8440615" y="66698"/>
            <a:ext cx="3055385" cy="402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kumimoji="1" lang="ja-JP" altLang="en-US" sz="1600" b="1" dirty="0">
                <a:solidFill>
                  <a:schemeClr val="bg1"/>
                </a:solidFill>
                <a:latin typeface="+mn-ea"/>
              </a:rPr>
              <a:t>参考用：商品差別化の例</a:t>
            </a:r>
          </a:p>
        </p:txBody>
      </p:sp>
    </p:spTree>
    <p:extLst>
      <p:ext uri="{BB962C8B-B14F-4D97-AF65-F5344CB8AC3E}">
        <p14:creationId xmlns:p14="http://schemas.microsoft.com/office/powerpoint/2010/main" val="3388662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3ADDE5-A1CD-4DA0-20B7-54AF11B7F4F2}"/>
              </a:ext>
            </a:extLst>
          </p:cNvPr>
          <p:cNvSpPr>
            <a:spLocks noGrp="1"/>
          </p:cNvSpPr>
          <p:nvPr>
            <p:ph type="title"/>
          </p:nvPr>
        </p:nvSpPr>
        <p:spPr/>
        <p:txBody>
          <a:bodyPr/>
          <a:lstStyle/>
          <a:p>
            <a:r>
              <a:rPr lang="ja-JP" altLang="en-US"/>
              <a:t>⑥どのように儲けるのか（ビジネスモデル・市場概要）</a:t>
            </a:r>
            <a:endParaRPr kumimoji="1" lang="ja-JP" altLang="en-US"/>
          </a:p>
        </p:txBody>
      </p:sp>
      <p:sp>
        <p:nvSpPr>
          <p:cNvPr id="3" name="正方形/長方形 2">
            <a:extLst>
              <a:ext uri="{FF2B5EF4-FFF2-40B4-BE49-F238E27FC236}">
                <a16:creationId xmlns:a16="http://schemas.microsoft.com/office/drawing/2014/main" id="{B8A4D16E-BC00-1D69-019C-5246EA03EFBD}"/>
              </a:ext>
            </a:extLst>
          </p:cNvPr>
          <p:cNvSpPr/>
          <p:nvPr/>
        </p:nvSpPr>
        <p:spPr>
          <a:xfrm>
            <a:off x="7555639" y="66698"/>
            <a:ext cx="3940362" cy="402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lang="ja-JP" altLang="en-US" sz="1400" b="1" dirty="0">
                <a:solidFill>
                  <a:schemeClr val="bg1"/>
                </a:solidFill>
                <a:latin typeface="+mn-ea"/>
              </a:rPr>
              <a:t>参考用：立食型フレンチレストランの例</a:t>
            </a:r>
            <a:br>
              <a:rPr lang="en-US" altLang="ja-JP" sz="1400" b="1" dirty="0">
                <a:solidFill>
                  <a:schemeClr val="bg1"/>
                </a:solidFill>
                <a:latin typeface="+mn-ea"/>
              </a:rPr>
            </a:br>
            <a:r>
              <a:rPr lang="ja-JP" altLang="en-US" sz="1100" b="1" dirty="0">
                <a:solidFill>
                  <a:schemeClr val="bg1"/>
                </a:solidFill>
                <a:latin typeface="+mn-ea"/>
              </a:rPr>
              <a:t>（俺のフレンチ）</a:t>
            </a:r>
            <a:endParaRPr kumimoji="1" lang="ja-JP" altLang="en-US" sz="1400" b="1" dirty="0">
              <a:solidFill>
                <a:schemeClr val="bg1"/>
              </a:solidFill>
              <a:latin typeface="+mn-ea"/>
            </a:endParaRPr>
          </a:p>
        </p:txBody>
      </p:sp>
      <p:sp>
        <p:nvSpPr>
          <p:cNvPr id="17" name="テキスト ボックス 16">
            <a:extLst>
              <a:ext uri="{FF2B5EF4-FFF2-40B4-BE49-F238E27FC236}">
                <a16:creationId xmlns:a16="http://schemas.microsoft.com/office/drawing/2014/main" id="{43CCA979-10C6-5B81-52E5-1A4BC1A85EDC}"/>
              </a:ext>
            </a:extLst>
          </p:cNvPr>
          <p:cNvSpPr txBox="1"/>
          <p:nvPr/>
        </p:nvSpPr>
        <p:spPr>
          <a:xfrm>
            <a:off x="696000" y="630114"/>
            <a:ext cx="10800000" cy="369332"/>
          </a:xfrm>
          <a:prstGeom prst="rect">
            <a:avLst/>
          </a:prstGeom>
          <a:noFill/>
        </p:spPr>
        <p:txBody>
          <a:bodyPr wrap="square" rtlCol="0">
            <a:spAutoFit/>
          </a:bodyPr>
          <a:lstStyle/>
          <a:p>
            <a:pPr algn="ctr"/>
            <a:r>
              <a:rPr lang="ja-JP" altLang="en-US" b="1"/>
              <a:t>大分県内の都心部を中心に展開する質の高い料理をリーズナブルに提供するフレンチレストラン。</a:t>
            </a:r>
            <a:endParaRPr lang="en-US" altLang="ja-JP" b="1"/>
          </a:p>
        </p:txBody>
      </p:sp>
      <p:sp>
        <p:nvSpPr>
          <p:cNvPr id="18" name="テキスト ボックス 17">
            <a:extLst>
              <a:ext uri="{FF2B5EF4-FFF2-40B4-BE49-F238E27FC236}">
                <a16:creationId xmlns:a16="http://schemas.microsoft.com/office/drawing/2014/main" id="{5F514E79-6109-790E-4E3C-C015EC955480}"/>
              </a:ext>
            </a:extLst>
          </p:cNvPr>
          <p:cNvSpPr txBox="1"/>
          <p:nvPr/>
        </p:nvSpPr>
        <p:spPr>
          <a:xfrm>
            <a:off x="1186909" y="5680053"/>
            <a:ext cx="9818182" cy="646331"/>
          </a:xfrm>
          <a:prstGeom prst="rect">
            <a:avLst/>
          </a:prstGeom>
          <a:solidFill>
            <a:schemeClr val="accent2"/>
          </a:solidFill>
        </p:spPr>
        <p:txBody>
          <a:bodyPr wrap="square" rtlCol="0">
            <a:spAutoFit/>
          </a:bodyPr>
          <a:lstStyle/>
          <a:p>
            <a:pPr algn="ctr"/>
            <a:r>
              <a:rPr lang="ja-JP" altLang="en-US" b="1">
                <a:solidFill>
                  <a:schemeClr val="bg1"/>
                </a:solidFill>
              </a:rPr>
              <a:t>安くて美味しいフレンチ料理を食べたい人をターゲットに、</a:t>
            </a:r>
            <a:br>
              <a:rPr lang="en-US" altLang="ja-JP" b="1">
                <a:solidFill>
                  <a:schemeClr val="bg1"/>
                </a:solidFill>
              </a:rPr>
            </a:br>
            <a:r>
              <a:rPr lang="ja-JP" altLang="en-US" b="1">
                <a:solidFill>
                  <a:schemeClr val="bg1"/>
                </a:solidFill>
              </a:rPr>
              <a:t>席の回転率を通常の</a:t>
            </a:r>
            <a:r>
              <a:rPr lang="en-US" altLang="ja-JP" b="1">
                <a:solidFill>
                  <a:schemeClr val="bg1"/>
                </a:solidFill>
              </a:rPr>
              <a:t>3</a:t>
            </a:r>
            <a:r>
              <a:rPr lang="ja-JP" altLang="en-US" b="1">
                <a:solidFill>
                  <a:schemeClr val="bg1"/>
                </a:solidFill>
              </a:rPr>
              <a:t>倍に上げることで原価率が高いのに成り立つビジネスモデルを構築</a:t>
            </a:r>
            <a:endParaRPr lang="en-US" altLang="ja-JP" b="1">
              <a:solidFill>
                <a:schemeClr val="bg1"/>
              </a:solidFill>
            </a:endParaRPr>
          </a:p>
        </p:txBody>
      </p:sp>
      <p:pic>
        <p:nvPicPr>
          <p:cNvPr id="20" name="図 19" descr="QR コード が含まれている画像&#10;&#10;AI によって生成されたコンテンツは間違っている可能性があります。">
            <a:extLst>
              <a:ext uri="{FF2B5EF4-FFF2-40B4-BE49-F238E27FC236}">
                <a16:creationId xmlns:a16="http://schemas.microsoft.com/office/drawing/2014/main" id="{AC1A7539-93F7-ED1A-E6F6-86F6EB8A1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4947" y="3107947"/>
            <a:ext cx="642107" cy="642107"/>
          </a:xfrm>
          <a:prstGeom prst="rect">
            <a:avLst/>
          </a:prstGeom>
        </p:spPr>
      </p:pic>
      <p:pic>
        <p:nvPicPr>
          <p:cNvPr id="22" name="図 21" descr="アイコン&#10;&#10;AI によって生成されたコンテンツは間違っている可能性があります。">
            <a:extLst>
              <a:ext uri="{FF2B5EF4-FFF2-40B4-BE49-F238E27FC236}">
                <a16:creationId xmlns:a16="http://schemas.microsoft.com/office/drawing/2014/main" id="{B0BF1D16-2BA2-1F0D-D379-E66F8D8B1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4947" y="1374423"/>
            <a:ext cx="642107" cy="642107"/>
          </a:xfrm>
          <a:prstGeom prst="rect">
            <a:avLst/>
          </a:prstGeom>
        </p:spPr>
      </p:pic>
      <p:pic>
        <p:nvPicPr>
          <p:cNvPr id="24" name="図 23" descr="アイコン&#10;&#10;AI によって生成されたコンテンツは間違っている可能性があります。">
            <a:extLst>
              <a:ext uri="{FF2B5EF4-FFF2-40B4-BE49-F238E27FC236}">
                <a16:creationId xmlns:a16="http://schemas.microsoft.com/office/drawing/2014/main" id="{BA7B1150-62E1-5526-E0C7-AC7C09F970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798" y="3119302"/>
            <a:ext cx="642107" cy="642107"/>
          </a:xfrm>
          <a:prstGeom prst="rect">
            <a:avLst/>
          </a:prstGeom>
        </p:spPr>
      </p:pic>
      <p:pic>
        <p:nvPicPr>
          <p:cNvPr id="26" name="図 25" descr="アイコン&#10;&#10;AI によって生成されたコンテンツは間違っている可能性があります。">
            <a:extLst>
              <a:ext uri="{FF2B5EF4-FFF2-40B4-BE49-F238E27FC236}">
                <a16:creationId xmlns:a16="http://schemas.microsoft.com/office/drawing/2014/main" id="{589E2B49-2E1F-A6E8-4D57-B6DFEFB4E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4946" y="4731729"/>
            <a:ext cx="642107" cy="642107"/>
          </a:xfrm>
          <a:prstGeom prst="rect">
            <a:avLst/>
          </a:prstGeom>
        </p:spPr>
      </p:pic>
      <p:pic>
        <p:nvPicPr>
          <p:cNvPr id="27" name="図 26" descr="アイコン&#10;&#10;AI によって生成されたコンテンツは間違っている可能性があります。">
            <a:extLst>
              <a:ext uri="{FF2B5EF4-FFF2-40B4-BE49-F238E27FC236}">
                <a16:creationId xmlns:a16="http://schemas.microsoft.com/office/drawing/2014/main" id="{F1CA75E4-41AF-5685-B5AB-351E924ED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9095" y="3119303"/>
            <a:ext cx="642107" cy="642107"/>
          </a:xfrm>
          <a:prstGeom prst="rect">
            <a:avLst/>
          </a:prstGeom>
        </p:spPr>
      </p:pic>
      <p:cxnSp>
        <p:nvCxnSpPr>
          <p:cNvPr id="32" name="直線矢印コネクタ 31">
            <a:extLst>
              <a:ext uri="{FF2B5EF4-FFF2-40B4-BE49-F238E27FC236}">
                <a16:creationId xmlns:a16="http://schemas.microsoft.com/office/drawing/2014/main" id="{8437187F-B605-29B5-5A2F-FDC598FA536B}"/>
              </a:ext>
            </a:extLst>
          </p:cNvPr>
          <p:cNvCxnSpPr>
            <a:stCxn id="27" idx="1"/>
            <a:endCxn id="20" idx="3"/>
          </p:cNvCxnSpPr>
          <p:nvPr/>
        </p:nvCxnSpPr>
        <p:spPr>
          <a:xfrm flipH="1" flipV="1">
            <a:off x="6637644" y="3429001"/>
            <a:ext cx="2100860" cy="113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F4E56FBF-82AF-CB3E-FFC9-D65278D4DCC8}"/>
              </a:ext>
            </a:extLst>
          </p:cNvPr>
          <p:cNvCxnSpPr>
            <a:cxnSpLocks/>
          </p:cNvCxnSpPr>
          <p:nvPr/>
        </p:nvCxnSpPr>
        <p:spPr>
          <a:xfrm flipV="1">
            <a:off x="6715430" y="4003361"/>
            <a:ext cx="2564719" cy="984107"/>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D751B62A-9BFB-C688-C8B5-DB8FA1C1CA80}"/>
              </a:ext>
            </a:extLst>
          </p:cNvPr>
          <p:cNvCxnSpPr>
            <a:cxnSpLocks/>
          </p:cNvCxnSpPr>
          <p:nvPr/>
        </p:nvCxnSpPr>
        <p:spPr>
          <a:xfrm rot="5400000" flipH="1" flipV="1">
            <a:off x="5923288" y="2689713"/>
            <a:ext cx="66939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C8973483-7003-17ED-CE3E-F874B012CD46}"/>
              </a:ext>
            </a:extLst>
          </p:cNvPr>
          <p:cNvCxnSpPr>
            <a:cxnSpLocks/>
          </p:cNvCxnSpPr>
          <p:nvPr/>
        </p:nvCxnSpPr>
        <p:spPr>
          <a:xfrm rot="16200000" flipH="1">
            <a:off x="5567731" y="2689713"/>
            <a:ext cx="66939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7B573F06-72E2-D398-F8B1-AFA7C9E1D801}"/>
              </a:ext>
            </a:extLst>
          </p:cNvPr>
          <p:cNvCxnSpPr/>
          <p:nvPr/>
        </p:nvCxnSpPr>
        <p:spPr>
          <a:xfrm flipH="1" flipV="1">
            <a:off x="3408616" y="3429001"/>
            <a:ext cx="2100860" cy="113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1ABAA183-5773-4740-D390-2EBA12A8C6D0}"/>
              </a:ext>
            </a:extLst>
          </p:cNvPr>
          <p:cNvCxnSpPr>
            <a:cxnSpLocks/>
          </p:cNvCxnSpPr>
          <p:nvPr/>
        </p:nvCxnSpPr>
        <p:spPr>
          <a:xfrm rot="5400000" flipH="1" flipV="1">
            <a:off x="5919022" y="4325696"/>
            <a:ext cx="669398" cy="85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2">
            <a:extLst>
              <a:ext uri="{FF2B5EF4-FFF2-40B4-BE49-F238E27FC236}">
                <a16:creationId xmlns:a16="http://schemas.microsoft.com/office/drawing/2014/main" id="{591D8606-1E57-1736-3B3A-97BCC5F27087}"/>
              </a:ext>
            </a:extLst>
          </p:cNvPr>
          <p:cNvCxnSpPr>
            <a:cxnSpLocks/>
          </p:cNvCxnSpPr>
          <p:nvPr/>
        </p:nvCxnSpPr>
        <p:spPr>
          <a:xfrm rot="5400000" flipH="1" flipV="1">
            <a:off x="3475010" y="1299518"/>
            <a:ext cx="1196460" cy="2320475"/>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楕円 40">
            <a:extLst>
              <a:ext uri="{FF2B5EF4-FFF2-40B4-BE49-F238E27FC236}">
                <a16:creationId xmlns:a16="http://schemas.microsoft.com/office/drawing/2014/main" id="{24F6989F-E73D-E23C-316A-9297C9986064}"/>
              </a:ext>
            </a:extLst>
          </p:cNvPr>
          <p:cNvSpPr/>
          <p:nvPr/>
        </p:nvSpPr>
        <p:spPr>
          <a:xfrm>
            <a:off x="7555639" y="3288710"/>
            <a:ext cx="264869" cy="264869"/>
          </a:xfrm>
          <a:prstGeom prst="ellipse">
            <a:avLst/>
          </a:prstGeom>
          <a:solidFill>
            <a:srgbClr val="D4FC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endParaRPr kumimoji="1" lang="ja-JP" altLang="en-US" sz="1400" b="1">
              <a:solidFill>
                <a:schemeClr val="bg1"/>
              </a:solidFill>
              <a:latin typeface="+mn-ea"/>
            </a:endParaRPr>
          </a:p>
        </p:txBody>
      </p:sp>
      <p:grpSp>
        <p:nvGrpSpPr>
          <p:cNvPr id="42" name="グループ化 41">
            <a:extLst>
              <a:ext uri="{FF2B5EF4-FFF2-40B4-BE49-F238E27FC236}">
                <a16:creationId xmlns:a16="http://schemas.microsoft.com/office/drawing/2014/main" id="{87A59083-F2C8-5BD4-91F6-8B20D7338AEB}"/>
              </a:ext>
            </a:extLst>
          </p:cNvPr>
          <p:cNvGrpSpPr/>
          <p:nvPr/>
        </p:nvGrpSpPr>
        <p:grpSpPr>
          <a:xfrm>
            <a:off x="9512351" y="1260655"/>
            <a:ext cx="2120074" cy="1101361"/>
            <a:chOff x="6421976" y="2801336"/>
            <a:chExt cx="4845474" cy="2396807"/>
          </a:xfrm>
        </p:grpSpPr>
        <p:pic>
          <p:nvPicPr>
            <p:cNvPr id="43" name="図 42">
              <a:extLst>
                <a:ext uri="{FF2B5EF4-FFF2-40B4-BE49-F238E27FC236}">
                  <a16:creationId xmlns:a16="http://schemas.microsoft.com/office/drawing/2014/main" id="{BFBF9D6A-2402-8221-DB3D-4F100CA01ECD}"/>
                </a:ext>
              </a:extLst>
            </p:cNvPr>
            <p:cNvPicPr>
              <a:picLocks noChangeAspect="1"/>
            </p:cNvPicPr>
            <p:nvPr/>
          </p:nvPicPr>
          <p:blipFill>
            <a:blip r:embed="rId7"/>
            <a:stretch>
              <a:fillRect/>
            </a:stretch>
          </p:blipFill>
          <p:spPr>
            <a:xfrm>
              <a:off x="7330447" y="3890906"/>
              <a:ext cx="3028532" cy="1307237"/>
            </a:xfrm>
            <a:prstGeom prst="rect">
              <a:avLst/>
            </a:prstGeom>
          </p:spPr>
        </p:pic>
        <p:pic>
          <p:nvPicPr>
            <p:cNvPr id="44" name="図 43">
              <a:extLst>
                <a:ext uri="{FF2B5EF4-FFF2-40B4-BE49-F238E27FC236}">
                  <a16:creationId xmlns:a16="http://schemas.microsoft.com/office/drawing/2014/main" id="{68EB5137-C2C4-E5E0-BA0B-1310D2D8DCA4}"/>
                </a:ext>
              </a:extLst>
            </p:cNvPr>
            <p:cNvPicPr>
              <a:picLocks noChangeAspect="1"/>
            </p:cNvPicPr>
            <p:nvPr/>
          </p:nvPicPr>
          <p:blipFill>
            <a:blip r:embed="rId8"/>
            <a:stretch>
              <a:fillRect/>
            </a:stretch>
          </p:blipFill>
          <p:spPr>
            <a:xfrm>
              <a:off x="6421976" y="2801336"/>
              <a:ext cx="4845474" cy="894659"/>
            </a:xfrm>
            <a:prstGeom prst="rect">
              <a:avLst/>
            </a:prstGeom>
          </p:spPr>
        </p:pic>
      </p:grpSp>
      <p:sp>
        <p:nvSpPr>
          <p:cNvPr id="45" name="楕円 44">
            <a:extLst>
              <a:ext uri="{FF2B5EF4-FFF2-40B4-BE49-F238E27FC236}">
                <a16:creationId xmlns:a16="http://schemas.microsoft.com/office/drawing/2014/main" id="{7F3AE69E-9503-E8A9-E9E7-EF9B2C34D2C7}"/>
              </a:ext>
            </a:extLst>
          </p:cNvPr>
          <p:cNvSpPr/>
          <p:nvPr/>
        </p:nvSpPr>
        <p:spPr>
          <a:xfrm>
            <a:off x="4326611" y="3288710"/>
            <a:ext cx="264869" cy="264869"/>
          </a:xfrm>
          <a:prstGeom prst="ellipse">
            <a:avLst/>
          </a:prstGeom>
          <a:solidFill>
            <a:srgbClr val="D4FC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endParaRPr kumimoji="1" lang="ja-JP" altLang="en-US" sz="1400" b="1">
              <a:solidFill>
                <a:schemeClr val="bg1"/>
              </a:solidFill>
              <a:latin typeface="+mn-ea"/>
            </a:endParaRPr>
          </a:p>
        </p:txBody>
      </p:sp>
      <p:sp>
        <p:nvSpPr>
          <p:cNvPr id="46" name="テキスト ボックス 45">
            <a:extLst>
              <a:ext uri="{FF2B5EF4-FFF2-40B4-BE49-F238E27FC236}">
                <a16:creationId xmlns:a16="http://schemas.microsoft.com/office/drawing/2014/main" id="{7EFBEA78-8FAB-595F-0DA3-D9A92E0DE8EC}"/>
              </a:ext>
            </a:extLst>
          </p:cNvPr>
          <p:cNvSpPr txBox="1"/>
          <p:nvPr/>
        </p:nvSpPr>
        <p:spPr>
          <a:xfrm>
            <a:off x="6788426" y="3642141"/>
            <a:ext cx="1800493" cy="307777"/>
          </a:xfrm>
          <a:prstGeom prst="rect">
            <a:avLst/>
          </a:prstGeom>
          <a:noFill/>
        </p:spPr>
        <p:txBody>
          <a:bodyPr wrap="none" rtlCol="0">
            <a:spAutoFit/>
          </a:bodyPr>
          <a:lstStyle/>
          <a:p>
            <a:r>
              <a:rPr kumimoji="1" lang="ja-JP" altLang="en-US" sz="1400"/>
              <a:t>一流フレンチを提供</a:t>
            </a:r>
          </a:p>
        </p:txBody>
      </p:sp>
      <p:sp>
        <p:nvSpPr>
          <p:cNvPr id="47" name="テキスト ボックス 46">
            <a:extLst>
              <a:ext uri="{FF2B5EF4-FFF2-40B4-BE49-F238E27FC236}">
                <a16:creationId xmlns:a16="http://schemas.microsoft.com/office/drawing/2014/main" id="{81461868-CB0A-6463-C2C3-C8983222F99B}"/>
              </a:ext>
            </a:extLst>
          </p:cNvPr>
          <p:cNvSpPr txBox="1"/>
          <p:nvPr/>
        </p:nvSpPr>
        <p:spPr>
          <a:xfrm>
            <a:off x="3438782" y="3661496"/>
            <a:ext cx="2159566" cy="307777"/>
          </a:xfrm>
          <a:prstGeom prst="rect">
            <a:avLst/>
          </a:prstGeom>
          <a:noFill/>
        </p:spPr>
        <p:txBody>
          <a:bodyPr wrap="none" rtlCol="0">
            <a:spAutoFit/>
          </a:bodyPr>
          <a:lstStyle/>
          <a:p>
            <a:r>
              <a:rPr kumimoji="1" lang="ja-JP" altLang="en-US" sz="1400"/>
              <a:t>立ち食いスタイルを用意</a:t>
            </a:r>
          </a:p>
        </p:txBody>
      </p:sp>
      <p:sp>
        <p:nvSpPr>
          <p:cNvPr id="49" name="楕円 48">
            <a:extLst>
              <a:ext uri="{FF2B5EF4-FFF2-40B4-BE49-F238E27FC236}">
                <a16:creationId xmlns:a16="http://schemas.microsoft.com/office/drawing/2014/main" id="{B4CEEEC3-3B0D-E1FE-D6C4-B82C4DD4589C}"/>
              </a:ext>
            </a:extLst>
          </p:cNvPr>
          <p:cNvSpPr/>
          <p:nvPr/>
        </p:nvSpPr>
        <p:spPr>
          <a:xfrm>
            <a:off x="6125552" y="2595711"/>
            <a:ext cx="264869" cy="264869"/>
          </a:xfrm>
          <a:prstGeom prst="ellipse">
            <a:avLst/>
          </a:prstGeom>
          <a:solidFill>
            <a:srgbClr val="D4FC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endParaRPr kumimoji="1" lang="ja-JP" altLang="en-US" sz="1400" b="1">
              <a:solidFill>
                <a:schemeClr val="bg1"/>
              </a:solidFill>
              <a:latin typeface="+mn-ea"/>
            </a:endParaRPr>
          </a:p>
        </p:txBody>
      </p:sp>
      <p:sp>
        <p:nvSpPr>
          <p:cNvPr id="50" name="テキスト ボックス 49">
            <a:extLst>
              <a:ext uri="{FF2B5EF4-FFF2-40B4-BE49-F238E27FC236}">
                <a16:creationId xmlns:a16="http://schemas.microsoft.com/office/drawing/2014/main" id="{79AB6334-AF8C-16A1-F4E9-2A14D2A29937}"/>
              </a:ext>
            </a:extLst>
          </p:cNvPr>
          <p:cNvSpPr txBox="1"/>
          <p:nvPr/>
        </p:nvSpPr>
        <p:spPr>
          <a:xfrm>
            <a:off x="2935303" y="1885171"/>
            <a:ext cx="2159566" cy="523220"/>
          </a:xfrm>
          <a:prstGeom prst="rect">
            <a:avLst/>
          </a:prstGeom>
          <a:noFill/>
        </p:spPr>
        <p:txBody>
          <a:bodyPr wrap="none" rtlCol="0">
            <a:spAutoFit/>
          </a:bodyPr>
          <a:lstStyle/>
          <a:p>
            <a:r>
              <a:rPr kumimoji="1" lang="ja-JP" altLang="en-US" sz="1400"/>
              <a:t>立ち食いスタイルを用意</a:t>
            </a:r>
            <a:endParaRPr kumimoji="1" lang="en-US" altLang="ja-JP" sz="1400"/>
          </a:p>
          <a:p>
            <a:r>
              <a:rPr lang="ja-JP" altLang="en-US" sz="1400"/>
              <a:t>（回転数を上げる）</a:t>
            </a:r>
            <a:endParaRPr kumimoji="1" lang="ja-JP" altLang="en-US" sz="1400"/>
          </a:p>
        </p:txBody>
      </p:sp>
      <p:sp>
        <p:nvSpPr>
          <p:cNvPr id="51" name="テキスト ボックス 50">
            <a:extLst>
              <a:ext uri="{FF2B5EF4-FFF2-40B4-BE49-F238E27FC236}">
                <a16:creationId xmlns:a16="http://schemas.microsoft.com/office/drawing/2014/main" id="{4CA6F5C6-82FB-DC45-406D-1416BF77AB20}"/>
              </a:ext>
            </a:extLst>
          </p:cNvPr>
          <p:cNvSpPr txBox="1"/>
          <p:nvPr/>
        </p:nvSpPr>
        <p:spPr>
          <a:xfrm>
            <a:off x="6427893" y="2617110"/>
            <a:ext cx="1800493" cy="307777"/>
          </a:xfrm>
          <a:prstGeom prst="rect">
            <a:avLst/>
          </a:prstGeom>
          <a:noFill/>
        </p:spPr>
        <p:txBody>
          <a:bodyPr wrap="none" rtlCol="0">
            <a:spAutoFit/>
          </a:bodyPr>
          <a:lstStyle/>
          <a:p>
            <a:r>
              <a:rPr kumimoji="1" lang="ja-JP" altLang="en-US" sz="1400"/>
              <a:t>一流フレンチを提供</a:t>
            </a:r>
          </a:p>
        </p:txBody>
      </p:sp>
      <p:grpSp>
        <p:nvGrpSpPr>
          <p:cNvPr id="55" name="グループ化 54">
            <a:extLst>
              <a:ext uri="{FF2B5EF4-FFF2-40B4-BE49-F238E27FC236}">
                <a16:creationId xmlns:a16="http://schemas.microsoft.com/office/drawing/2014/main" id="{E90D4647-10BB-B5B1-ED68-C0CDACF4F392}"/>
              </a:ext>
            </a:extLst>
          </p:cNvPr>
          <p:cNvGrpSpPr/>
          <p:nvPr/>
        </p:nvGrpSpPr>
        <p:grpSpPr>
          <a:xfrm>
            <a:off x="5741946" y="2542008"/>
            <a:ext cx="329503" cy="329503"/>
            <a:chOff x="3197569" y="4526180"/>
            <a:chExt cx="482425" cy="482425"/>
          </a:xfrm>
        </p:grpSpPr>
        <p:sp>
          <p:nvSpPr>
            <p:cNvPr id="54" name="楕円 53">
              <a:extLst>
                <a:ext uri="{FF2B5EF4-FFF2-40B4-BE49-F238E27FC236}">
                  <a16:creationId xmlns:a16="http://schemas.microsoft.com/office/drawing/2014/main" id="{55EC6D36-A8C5-0A0E-E5CF-D783747C75E1}"/>
                </a:ext>
              </a:extLst>
            </p:cNvPr>
            <p:cNvSpPr/>
            <p:nvPr/>
          </p:nvSpPr>
          <p:spPr>
            <a:xfrm>
              <a:off x="3306346" y="4676678"/>
              <a:ext cx="264869" cy="2648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endParaRPr kumimoji="1" lang="ja-JP" altLang="en-US" sz="1400" b="1">
                <a:solidFill>
                  <a:schemeClr val="bg1"/>
                </a:solidFill>
                <a:latin typeface="+mn-ea"/>
              </a:endParaRPr>
            </a:p>
          </p:txBody>
        </p:sp>
        <p:pic>
          <p:nvPicPr>
            <p:cNvPr id="53" name="図 52" descr="アイコン&#10;&#10;AI によって生成されたコンテンツは間違っている可能性があります。">
              <a:extLst>
                <a:ext uri="{FF2B5EF4-FFF2-40B4-BE49-F238E27FC236}">
                  <a16:creationId xmlns:a16="http://schemas.microsoft.com/office/drawing/2014/main" id="{03935E8B-A3B9-B565-0F9C-CB06952415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97569" y="4526180"/>
              <a:ext cx="482425" cy="482425"/>
            </a:xfrm>
            <a:prstGeom prst="rect">
              <a:avLst/>
            </a:prstGeom>
          </p:spPr>
        </p:pic>
      </p:grpSp>
      <p:cxnSp>
        <p:nvCxnSpPr>
          <p:cNvPr id="59" name="直線矢印コネクタ 58">
            <a:extLst>
              <a:ext uri="{FF2B5EF4-FFF2-40B4-BE49-F238E27FC236}">
                <a16:creationId xmlns:a16="http://schemas.microsoft.com/office/drawing/2014/main" id="{449FF160-4F5E-4F7F-70B6-3398CF1FA57C}"/>
              </a:ext>
            </a:extLst>
          </p:cNvPr>
          <p:cNvCxnSpPr>
            <a:cxnSpLocks/>
          </p:cNvCxnSpPr>
          <p:nvPr/>
        </p:nvCxnSpPr>
        <p:spPr>
          <a:xfrm rot="16200000" flipH="1">
            <a:off x="5567731" y="4329962"/>
            <a:ext cx="66939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0" name="グループ化 59">
            <a:extLst>
              <a:ext uri="{FF2B5EF4-FFF2-40B4-BE49-F238E27FC236}">
                <a16:creationId xmlns:a16="http://schemas.microsoft.com/office/drawing/2014/main" id="{10CA3E51-8039-939D-A5BC-2F55A631DBE7}"/>
              </a:ext>
            </a:extLst>
          </p:cNvPr>
          <p:cNvGrpSpPr/>
          <p:nvPr/>
        </p:nvGrpSpPr>
        <p:grpSpPr>
          <a:xfrm>
            <a:off x="5741946" y="4182257"/>
            <a:ext cx="329503" cy="329503"/>
            <a:chOff x="3197569" y="4526180"/>
            <a:chExt cx="482425" cy="482425"/>
          </a:xfrm>
        </p:grpSpPr>
        <p:sp>
          <p:nvSpPr>
            <p:cNvPr id="61" name="楕円 60">
              <a:extLst>
                <a:ext uri="{FF2B5EF4-FFF2-40B4-BE49-F238E27FC236}">
                  <a16:creationId xmlns:a16="http://schemas.microsoft.com/office/drawing/2014/main" id="{DC362C34-E32A-B4B0-3AF4-D2BBA8E9922D}"/>
                </a:ext>
              </a:extLst>
            </p:cNvPr>
            <p:cNvSpPr/>
            <p:nvPr/>
          </p:nvSpPr>
          <p:spPr>
            <a:xfrm>
              <a:off x="3306346" y="4676678"/>
              <a:ext cx="264869" cy="2648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endParaRPr kumimoji="1" lang="ja-JP" altLang="en-US" sz="1400" b="1">
                <a:solidFill>
                  <a:schemeClr val="bg1"/>
                </a:solidFill>
                <a:latin typeface="+mn-ea"/>
              </a:endParaRPr>
            </a:p>
          </p:txBody>
        </p:sp>
        <p:pic>
          <p:nvPicPr>
            <p:cNvPr id="62" name="図 61" descr="アイコン&#10;&#10;AI によって生成されたコンテンツは間違っている可能性があります。">
              <a:extLst>
                <a:ext uri="{FF2B5EF4-FFF2-40B4-BE49-F238E27FC236}">
                  <a16:creationId xmlns:a16="http://schemas.microsoft.com/office/drawing/2014/main" id="{71B80FE2-E4D4-3A85-595C-67D045B9A4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97569" y="4526180"/>
              <a:ext cx="482425" cy="482425"/>
            </a:xfrm>
            <a:prstGeom prst="rect">
              <a:avLst/>
            </a:prstGeom>
          </p:spPr>
        </p:pic>
      </p:grpSp>
      <p:sp>
        <p:nvSpPr>
          <p:cNvPr id="63" name="テキスト ボックス 62">
            <a:extLst>
              <a:ext uri="{FF2B5EF4-FFF2-40B4-BE49-F238E27FC236}">
                <a16:creationId xmlns:a16="http://schemas.microsoft.com/office/drawing/2014/main" id="{2707601F-F3FE-0B63-6459-EE44A9167F61}"/>
              </a:ext>
            </a:extLst>
          </p:cNvPr>
          <p:cNvSpPr txBox="1"/>
          <p:nvPr/>
        </p:nvSpPr>
        <p:spPr>
          <a:xfrm>
            <a:off x="5249126" y="4230544"/>
            <a:ext cx="543739" cy="307777"/>
          </a:xfrm>
          <a:prstGeom prst="rect">
            <a:avLst/>
          </a:prstGeom>
          <a:noFill/>
        </p:spPr>
        <p:txBody>
          <a:bodyPr wrap="none" rtlCol="0">
            <a:spAutoFit/>
          </a:bodyPr>
          <a:lstStyle/>
          <a:p>
            <a:r>
              <a:rPr kumimoji="1" lang="ja-JP" altLang="en-US" sz="1400"/>
              <a:t>売上</a:t>
            </a:r>
          </a:p>
        </p:txBody>
      </p:sp>
      <p:sp>
        <p:nvSpPr>
          <p:cNvPr id="64" name="テキスト ボックス 63">
            <a:extLst>
              <a:ext uri="{FF2B5EF4-FFF2-40B4-BE49-F238E27FC236}">
                <a16:creationId xmlns:a16="http://schemas.microsoft.com/office/drawing/2014/main" id="{EE1CDF60-3EA9-E624-965D-8953CC9C38CE}"/>
              </a:ext>
            </a:extLst>
          </p:cNvPr>
          <p:cNvSpPr txBox="1"/>
          <p:nvPr/>
        </p:nvSpPr>
        <p:spPr>
          <a:xfrm>
            <a:off x="5249126" y="2591442"/>
            <a:ext cx="543739" cy="307777"/>
          </a:xfrm>
          <a:prstGeom prst="rect">
            <a:avLst/>
          </a:prstGeom>
          <a:noFill/>
        </p:spPr>
        <p:txBody>
          <a:bodyPr wrap="none" rtlCol="0">
            <a:spAutoFit/>
          </a:bodyPr>
          <a:lstStyle/>
          <a:p>
            <a:r>
              <a:rPr kumimoji="1" lang="ja-JP" altLang="en-US" sz="1400"/>
              <a:t>代金</a:t>
            </a:r>
          </a:p>
        </p:txBody>
      </p:sp>
      <p:sp>
        <p:nvSpPr>
          <p:cNvPr id="65" name="テキスト ボックス 64">
            <a:extLst>
              <a:ext uri="{FF2B5EF4-FFF2-40B4-BE49-F238E27FC236}">
                <a16:creationId xmlns:a16="http://schemas.microsoft.com/office/drawing/2014/main" id="{C599B69F-D86E-9B92-42F7-2A7A2FD6FF9A}"/>
              </a:ext>
            </a:extLst>
          </p:cNvPr>
          <p:cNvSpPr txBox="1"/>
          <p:nvPr/>
        </p:nvSpPr>
        <p:spPr>
          <a:xfrm>
            <a:off x="6429691" y="4230544"/>
            <a:ext cx="543739" cy="307777"/>
          </a:xfrm>
          <a:prstGeom prst="rect">
            <a:avLst/>
          </a:prstGeom>
          <a:noFill/>
        </p:spPr>
        <p:txBody>
          <a:bodyPr wrap="none" rtlCol="0">
            <a:spAutoFit/>
          </a:bodyPr>
          <a:lstStyle/>
          <a:p>
            <a:r>
              <a:rPr kumimoji="1" lang="ja-JP" altLang="en-US" sz="1400"/>
              <a:t>運営</a:t>
            </a:r>
          </a:p>
        </p:txBody>
      </p:sp>
      <p:grpSp>
        <p:nvGrpSpPr>
          <p:cNvPr id="66" name="グループ化 65">
            <a:extLst>
              <a:ext uri="{FF2B5EF4-FFF2-40B4-BE49-F238E27FC236}">
                <a16:creationId xmlns:a16="http://schemas.microsoft.com/office/drawing/2014/main" id="{0E929383-CA5D-FB50-F50E-F0DD1DC47CD3}"/>
              </a:ext>
            </a:extLst>
          </p:cNvPr>
          <p:cNvGrpSpPr/>
          <p:nvPr/>
        </p:nvGrpSpPr>
        <p:grpSpPr>
          <a:xfrm>
            <a:off x="6098390" y="4182257"/>
            <a:ext cx="329503" cy="329503"/>
            <a:chOff x="3197569" y="4526180"/>
            <a:chExt cx="482425" cy="482425"/>
          </a:xfrm>
        </p:grpSpPr>
        <p:sp>
          <p:nvSpPr>
            <p:cNvPr id="67" name="楕円 66">
              <a:extLst>
                <a:ext uri="{FF2B5EF4-FFF2-40B4-BE49-F238E27FC236}">
                  <a16:creationId xmlns:a16="http://schemas.microsoft.com/office/drawing/2014/main" id="{C1F0A793-0F47-1BFC-8F82-01C0A4223FE1}"/>
                </a:ext>
              </a:extLst>
            </p:cNvPr>
            <p:cNvSpPr/>
            <p:nvPr/>
          </p:nvSpPr>
          <p:spPr>
            <a:xfrm>
              <a:off x="3306346" y="4676678"/>
              <a:ext cx="264869" cy="2648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endParaRPr kumimoji="1" lang="ja-JP" altLang="en-US" sz="1400" b="1">
                <a:solidFill>
                  <a:schemeClr val="bg1"/>
                </a:solidFill>
                <a:latin typeface="+mn-ea"/>
              </a:endParaRPr>
            </a:p>
          </p:txBody>
        </p:sp>
        <p:pic>
          <p:nvPicPr>
            <p:cNvPr id="68" name="図 67" descr="アイコン&#10;&#10;AI によって生成されたコンテンツは間違っている可能性があります。">
              <a:extLst>
                <a:ext uri="{FF2B5EF4-FFF2-40B4-BE49-F238E27FC236}">
                  <a16:creationId xmlns:a16="http://schemas.microsoft.com/office/drawing/2014/main" id="{A31C6C5F-CA8E-BF09-5FFF-17F6579785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97569" y="4526180"/>
              <a:ext cx="482425" cy="482425"/>
            </a:xfrm>
            <a:prstGeom prst="rect">
              <a:avLst/>
            </a:prstGeom>
          </p:spPr>
        </p:pic>
      </p:grpSp>
      <p:sp>
        <p:nvSpPr>
          <p:cNvPr id="69" name="テキスト ボックス 68">
            <a:extLst>
              <a:ext uri="{FF2B5EF4-FFF2-40B4-BE49-F238E27FC236}">
                <a16:creationId xmlns:a16="http://schemas.microsoft.com/office/drawing/2014/main" id="{3F16FA55-9D90-F91D-9D89-7362BDD23DB7}"/>
              </a:ext>
            </a:extLst>
          </p:cNvPr>
          <p:cNvSpPr txBox="1"/>
          <p:nvPr/>
        </p:nvSpPr>
        <p:spPr>
          <a:xfrm>
            <a:off x="9446698" y="4426929"/>
            <a:ext cx="543739" cy="307777"/>
          </a:xfrm>
          <a:prstGeom prst="rect">
            <a:avLst/>
          </a:prstGeom>
          <a:noFill/>
        </p:spPr>
        <p:txBody>
          <a:bodyPr wrap="none" rtlCol="0">
            <a:spAutoFit/>
          </a:bodyPr>
          <a:lstStyle/>
          <a:p>
            <a:r>
              <a:rPr kumimoji="1" lang="ja-JP" altLang="en-US" sz="1400"/>
              <a:t>給与</a:t>
            </a:r>
          </a:p>
        </p:txBody>
      </p:sp>
      <p:grpSp>
        <p:nvGrpSpPr>
          <p:cNvPr id="70" name="グループ化 69">
            <a:extLst>
              <a:ext uri="{FF2B5EF4-FFF2-40B4-BE49-F238E27FC236}">
                <a16:creationId xmlns:a16="http://schemas.microsoft.com/office/drawing/2014/main" id="{CC2E1F2F-7DBE-D341-6AB1-7C1052F924A9}"/>
              </a:ext>
            </a:extLst>
          </p:cNvPr>
          <p:cNvGrpSpPr/>
          <p:nvPr/>
        </p:nvGrpSpPr>
        <p:grpSpPr>
          <a:xfrm>
            <a:off x="9115397" y="4378642"/>
            <a:ext cx="329503" cy="329503"/>
            <a:chOff x="3197569" y="4526180"/>
            <a:chExt cx="482425" cy="482425"/>
          </a:xfrm>
        </p:grpSpPr>
        <p:sp>
          <p:nvSpPr>
            <p:cNvPr id="71" name="楕円 70">
              <a:extLst>
                <a:ext uri="{FF2B5EF4-FFF2-40B4-BE49-F238E27FC236}">
                  <a16:creationId xmlns:a16="http://schemas.microsoft.com/office/drawing/2014/main" id="{D3B97235-4FD1-EE57-8479-6B8E5B1ACC21}"/>
                </a:ext>
              </a:extLst>
            </p:cNvPr>
            <p:cNvSpPr/>
            <p:nvPr/>
          </p:nvSpPr>
          <p:spPr>
            <a:xfrm>
              <a:off x="3306346" y="4676678"/>
              <a:ext cx="264869" cy="2648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endParaRPr kumimoji="1" lang="ja-JP" altLang="en-US" sz="1400" b="1">
                <a:solidFill>
                  <a:schemeClr val="bg1"/>
                </a:solidFill>
                <a:latin typeface="+mn-ea"/>
              </a:endParaRPr>
            </a:p>
          </p:txBody>
        </p:sp>
        <p:pic>
          <p:nvPicPr>
            <p:cNvPr id="72" name="図 71" descr="アイコン&#10;&#10;AI によって生成されたコンテンツは間違っている可能性があります。">
              <a:extLst>
                <a:ext uri="{FF2B5EF4-FFF2-40B4-BE49-F238E27FC236}">
                  <a16:creationId xmlns:a16="http://schemas.microsoft.com/office/drawing/2014/main" id="{D5710F47-00FA-6791-E7D5-DB0FFCDED2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97569" y="4526180"/>
              <a:ext cx="482425" cy="482425"/>
            </a:xfrm>
            <a:prstGeom prst="rect">
              <a:avLst/>
            </a:prstGeom>
          </p:spPr>
        </p:pic>
      </p:grpSp>
      <p:sp>
        <p:nvSpPr>
          <p:cNvPr id="73" name="テキスト ボックス 72">
            <a:extLst>
              <a:ext uri="{FF2B5EF4-FFF2-40B4-BE49-F238E27FC236}">
                <a16:creationId xmlns:a16="http://schemas.microsoft.com/office/drawing/2014/main" id="{4886015A-777E-13B7-23D4-E60CC95A5A70}"/>
              </a:ext>
            </a:extLst>
          </p:cNvPr>
          <p:cNvSpPr txBox="1"/>
          <p:nvPr/>
        </p:nvSpPr>
        <p:spPr>
          <a:xfrm>
            <a:off x="8899416" y="3747183"/>
            <a:ext cx="723275" cy="307777"/>
          </a:xfrm>
          <a:prstGeom prst="rect">
            <a:avLst/>
          </a:prstGeom>
          <a:noFill/>
        </p:spPr>
        <p:txBody>
          <a:bodyPr wrap="none" rtlCol="0">
            <a:spAutoFit/>
          </a:bodyPr>
          <a:lstStyle/>
          <a:p>
            <a:r>
              <a:rPr kumimoji="1" lang="ja-JP" altLang="en-US" sz="1400" b="1"/>
              <a:t>シェフ</a:t>
            </a:r>
          </a:p>
        </p:txBody>
      </p:sp>
      <p:sp>
        <p:nvSpPr>
          <p:cNvPr id="74" name="テキスト ボックス 73">
            <a:extLst>
              <a:ext uri="{FF2B5EF4-FFF2-40B4-BE49-F238E27FC236}">
                <a16:creationId xmlns:a16="http://schemas.microsoft.com/office/drawing/2014/main" id="{DD592374-B5E6-DF90-6B49-134E40219E68}"/>
              </a:ext>
            </a:extLst>
          </p:cNvPr>
          <p:cNvSpPr txBox="1"/>
          <p:nvPr/>
        </p:nvSpPr>
        <p:spPr>
          <a:xfrm>
            <a:off x="5846682" y="3747183"/>
            <a:ext cx="543739" cy="307777"/>
          </a:xfrm>
          <a:prstGeom prst="rect">
            <a:avLst/>
          </a:prstGeom>
          <a:noFill/>
        </p:spPr>
        <p:txBody>
          <a:bodyPr wrap="none" rtlCol="0">
            <a:spAutoFit/>
          </a:bodyPr>
          <a:lstStyle/>
          <a:p>
            <a:r>
              <a:rPr kumimoji="1" lang="ja-JP" altLang="en-US" sz="1400" b="1"/>
              <a:t>店舗</a:t>
            </a:r>
          </a:p>
        </p:txBody>
      </p:sp>
      <p:sp>
        <p:nvSpPr>
          <p:cNvPr id="75" name="テキスト ボックス 74">
            <a:extLst>
              <a:ext uri="{FF2B5EF4-FFF2-40B4-BE49-F238E27FC236}">
                <a16:creationId xmlns:a16="http://schemas.microsoft.com/office/drawing/2014/main" id="{053909D0-B404-01F0-1806-6DD6659B6787}"/>
              </a:ext>
            </a:extLst>
          </p:cNvPr>
          <p:cNvSpPr txBox="1"/>
          <p:nvPr/>
        </p:nvSpPr>
        <p:spPr>
          <a:xfrm>
            <a:off x="2441252" y="3747183"/>
            <a:ext cx="902811" cy="523220"/>
          </a:xfrm>
          <a:prstGeom prst="rect">
            <a:avLst/>
          </a:prstGeom>
          <a:noFill/>
        </p:spPr>
        <p:txBody>
          <a:bodyPr wrap="none" rtlCol="0">
            <a:spAutoFit/>
          </a:bodyPr>
          <a:lstStyle/>
          <a:p>
            <a:r>
              <a:rPr kumimoji="1" lang="ja-JP" altLang="en-US" sz="1400" b="1"/>
              <a:t>立ち食い</a:t>
            </a:r>
            <a:endParaRPr kumimoji="1" lang="en-US" altLang="ja-JP" sz="1400" b="1"/>
          </a:p>
          <a:p>
            <a:r>
              <a:rPr kumimoji="1" lang="ja-JP" altLang="en-US" sz="1400" b="1"/>
              <a:t>スタイル</a:t>
            </a:r>
          </a:p>
        </p:txBody>
      </p:sp>
      <p:sp>
        <p:nvSpPr>
          <p:cNvPr id="76" name="テキスト ボックス 75">
            <a:extLst>
              <a:ext uri="{FF2B5EF4-FFF2-40B4-BE49-F238E27FC236}">
                <a16:creationId xmlns:a16="http://schemas.microsoft.com/office/drawing/2014/main" id="{3758BBFB-2014-8BAC-3CD4-0DE7231648A2}"/>
              </a:ext>
            </a:extLst>
          </p:cNvPr>
          <p:cNvSpPr txBox="1"/>
          <p:nvPr/>
        </p:nvSpPr>
        <p:spPr>
          <a:xfrm>
            <a:off x="5618083" y="2037342"/>
            <a:ext cx="902811" cy="307777"/>
          </a:xfrm>
          <a:prstGeom prst="rect">
            <a:avLst/>
          </a:prstGeom>
          <a:noFill/>
        </p:spPr>
        <p:txBody>
          <a:bodyPr wrap="none" rtlCol="0">
            <a:spAutoFit/>
          </a:bodyPr>
          <a:lstStyle/>
          <a:p>
            <a:r>
              <a:rPr kumimoji="1" lang="ja-JP" altLang="en-US" sz="1400" b="1"/>
              <a:t>お客さま</a:t>
            </a:r>
          </a:p>
        </p:txBody>
      </p:sp>
      <p:sp>
        <p:nvSpPr>
          <p:cNvPr id="77" name="テキスト ボックス 76">
            <a:extLst>
              <a:ext uri="{FF2B5EF4-FFF2-40B4-BE49-F238E27FC236}">
                <a16:creationId xmlns:a16="http://schemas.microsoft.com/office/drawing/2014/main" id="{43F66897-C5C4-6354-BCD2-EF26B9706A64}"/>
              </a:ext>
            </a:extLst>
          </p:cNvPr>
          <p:cNvSpPr txBox="1"/>
          <p:nvPr/>
        </p:nvSpPr>
        <p:spPr>
          <a:xfrm>
            <a:off x="5285520" y="5348045"/>
            <a:ext cx="1620957" cy="307777"/>
          </a:xfrm>
          <a:prstGeom prst="rect">
            <a:avLst/>
          </a:prstGeom>
          <a:noFill/>
        </p:spPr>
        <p:txBody>
          <a:bodyPr wrap="none" rtlCol="0">
            <a:spAutoFit/>
          </a:bodyPr>
          <a:lstStyle/>
          <a:p>
            <a:r>
              <a:rPr kumimoji="1" lang="ja-JP" altLang="en-US" sz="1400" b="1"/>
              <a:t>運営会社（自社）</a:t>
            </a:r>
          </a:p>
        </p:txBody>
      </p:sp>
    </p:spTree>
    <p:extLst>
      <p:ext uri="{BB962C8B-B14F-4D97-AF65-F5344CB8AC3E}">
        <p14:creationId xmlns:p14="http://schemas.microsoft.com/office/powerpoint/2010/main" val="3115968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3ADDE5-A1CD-4DA0-20B7-54AF11B7F4F2}"/>
              </a:ext>
            </a:extLst>
          </p:cNvPr>
          <p:cNvSpPr>
            <a:spLocks noGrp="1"/>
          </p:cNvSpPr>
          <p:nvPr>
            <p:ph type="title"/>
          </p:nvPr>
        </p:nvSpPr>
        <p:spPr/>
        <p:txBody>
          <a:bodyPr/>
          <a:lstStyle/>
          <a:p>
            <a:r>
              <a:rPr lang="ja-JP" altLang="en-US"/>
              <a:t>⑦どう事業を実現し成長するか（事業成長プラン・ロードマップ）</a:t>
            </a:r>
            <a:r>
              <a:rPr lang="en-US" altLang="ja-JP"/>
              <a:t>_</a:t>
            </a:r>
            <a:r>
              <a:rPr lang="ja-JP" altLang="en-US"/>
              <a:t>⑵</a:t>
            </a:r>
          </a:p>
        </p:txBody>
      </p:sp>
      <p:sp>
        <p:nvSpPr>
          <p:cNvPr id="3" name="矢印: 五方向 2">
            <a:extLst>
              <a:ext uri="{FF2B5EF4-FFF2-40B4-BE49-F238E27FC236}">
                <a16:creationId xmlns:a16="http://schemas.microsoft.com/office/drawing/2014/main" id="{FC4277FF-0935-97E4-FEDB-B082B98BBF79}"/>
              </a:ext>
            </a:extLst>
          </p:cNvPr>
          <p:cNvSpPr/>
          <p:nvPr/>
        </p:nvSpPr>
        <p:spPr>
          <a:xfrm>
            <a:off x="2085855" y="912203"/>
            <a:ext cx="2849682" cy="478083"/>
          </a:xfrm>
          <a:prstGeom prst="homePlate">
            <a:avLst/>
          </a:prstGeom>
          <a:solidFill>
            <a:schemeClr val="accent2">
              <a:lumMod val="20000"/>
              <a:lumOff val="80000"/>
            </a:schemeClr>
          </a:solidFill>
          <a:ln w="19050" cap="flat" cmpd="sng" algn="ctr">
            <a:solidFill>
              <a:schemeClr val="accent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短期</a:t>
            </a:r>
          </a:p>
        </p:txBody>
      </p:sp>
      <p:sp>
        <p:nvSpPr>
          <p:cNvPr id="5" name="矢印: 五方向 4">
            <a:extLst>
              <a:ext uri="{FF2B5EF4-FFF2-40B4-BE49-F238E27FC236}">
                <a16:creationId xmlns:a16="http://schemas.microsoft.com/office/drawing/2014/main" id="{EEFE99F9-8312-7A52-1019-862070B932B7}"/>
              </a:ext>
            </a:extLst>
          </p:cNvPr>
          <p:cNvSpPr/>
          <p:nvPr/>
        </p:nvSpPr>
        <p:spPr>
          <a:xfrm>
            <a:off x="5290047" y="912203"/>
            <a:ext cx="2849682" cy="478083"/>
          </a:xfrm>
          <a:prstGeom prst="homePlate">
            <a:avLst/>
          </a:prstGeom>
          <a:solidFill>
            <a:schemeClr val="accent2">
              <a:lumMod val="20000"/>
              <a:lumOff val="80000"/>
            </a:schemeClr>
          </a:solidFill>
          <a:ln w="19050" cap="flat" cmpd="sng" algn="ctr">
            <a:solidFill>
              <a:schemeClr val="accent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中期</a:t>
            </a:r>
          </a:p>
        </p:txBody>
      </p:sp>
      <p:sp>
        <p:nvSpPr>
          <p:cNvPr id="6" name="矢印: 五方向 5">
            <a:extLst>
              <a:ext uri="{FF2B5EF4-FFF2-40B4-BE49-F238E27FC236}">
                <a16:creationId xmlns:a16="http://schemas.microsoft.com/office/drawing/2014/main" id="{598323A8-08B7-A921-A1E5-B5F06961E5D2}"/>
              </a:ext>
            </a:extLst>
          </p:cNvPr>
          <p:cNvSpPr/>
          <p:nvPr/>
        </p:nvSpPr>
        <p:spPr>
          <a:xfrm>
            <a:off x="8494238" y="912203"/>
            <a:ext cx="2849682" cy="478083"/>
          </a:xfrm>
          <a:prstGeom prst="homePlate">
            <a:avLst/>
          </a:prstGeom>
          <a:solidFill>
            <a:schemeClr val="accent2">
              <a:lumMod val="20000"/>
              <a:lumOff val="80000"/>
            </a:schemeClr>
          </a:solidFill>
          <a:ln w="19050" cap="flat" cmpd="sng" algn="ctr">
            <a:solidFill>
              <a:schemeClr val="accent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長期</a:t>
            </a:r>
          </a:p>
        </p:txBody>
      </p:sp>
      <p:sp>
        <p:nvSpPr>
          <p:cNvPr id="7" name="正方形/長方形 6">
            <a:extLst>
              <a:ext uri="{FF2B5EF4-FFF2-40B4-BE49-F238E27FC236}">
                <a16:creationId xmlns:a16="http://schemas.microsoft.com/office/drawing/2014/main" id="{804985B2-86E6-A967-2876-5445F9CDCE34}"/>
              </a:ext>
            </a:extLst>
          </p:cNvPr>
          <p:cNvSpPr/>
          <p:nvPr/>
        </p:nvSpPr>
        <p:spPr>
          <a:xfrm>
            <a:off x="695399" y="2276298"/>
            <a:ext cx="1184743" cy="572868"/>
          </a:xfrm>
          <a:prstGeom prst="rect">
            <a:avLst/>
          </a:prstGeom>
          <a:solidFill>
            <a:schemeClr val="accent2">
              <a:lumMod val="75000"/>
            </a:schemeClr>
          </a:solidFill>
          <a:ln w="19050" cap="flat" cmpd="sng" algn="ctr">
            <a:solidFill>
              <a:schemeClr val="accent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chemeClr val="bg1"/>
                </a:solidFill>
                <a:effectLst/>
                <a:uLnTx/>
                <a:uFillTx/>
                <a:latin typeface="游ゴシック" panose="020B0400000000000000" pitchFamily="50" charset="-128"/>
                <a:ea typeface="游ゴシック" panose="020B0400000000000000" pitchFamily="50" charset="-128"/>
                <a:cs typeface="+mn-cs"/>
              </a:rPr>
              <a:t>期間</a:t>
            </a:r>
          </a:p>
        </p:txBody>
      </p:sp>
      <p:sp>
        <p:nvSpPr>
          <p:cNvPr id="8" name="正方形/長方形 7">
            <a:extLst>
              <a:ext uri="{FF2B5EF4-FFF2-40B4-BE49-F238E27FC236}">
                <a16:creationId xmlns:a16="http://schemas.microsoft.com/office/drawing/2014/main" id="{6CADD2A5-157E-32BE-51E0-CB29C0677BAD}"/>
              </a:ext>
            </a:extLst>
          </p:cNvPr>
          <p:cNvSpPr/>
          <p:nvPr/>
        </p:nvSpPr>
        <p:spPr>
          <a:xfrm>
            <a:off x="695399" y="1582052"/>
            <a:ext cx="1184743" cy="572868"/>
          </a:xfrm>
          <a:prstGeom prst="rect">
            <a:avLst/>
          </a:prstGeom>
          <a:solidFill>
            <a:schemeClr val="accent2">
              <a:lumMod val="75000"/>
            </a:schemeClr>
          </a:solidFill>
          <a:ln w="19050" cap="flat" cmpd="sng" algn="ctr">
            <a:solidFill>
              <a:schemeClr val="accent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chemeClr val="bg1"/>
                </a:solidFill>
                <a:effectLst/>
                <a:uLnTx/>
                <a:uFillTx/>
                <a:latin typeface="游ゴシック" panose="020B0400000000000000" pitchFamily="50" charset="-128"/>
                <a:ea typeface="游ゴシック" panose="020B0400000000000000" pitchFamily="50" charset="-128"/>
                <a:cs typeface="+mn-cs"/>
              </a:rPr>
              <a:t>事業</a:t>
            </a:r>
            <a:br>
              <a:rPr kumimoji="0" lang="en-US" altLang="ja-JP" sz="1400" b="1" i="0" u="none" strike="noStrike" kern="0" cap="none" spc="0" normalizeH="0" baseline="0" noProof="0">
                <a:ln>
                  <a:noFill/>
                </a:ln>
                <a:solidFill>
                  <a:schemeClr val="bg1"/>
                </a:solidFill>
                <a:effectLst/>
                <a:uLnTx/>
                <a:uFillTx/>
                <a:latin typeface="游ゴシック" panose="020B0400000000000000" pitchFamily="50" charset="-128"/>
                <a:ea typeface="游ゴシック" panose="020B0400000000000000" pitchFamily="50" charset="-128"/>
                <a:cs typeface="+mn-cs"/>
              </a:rPr>
            </a:br>
            <a:r>
              <a:rPr kumimoji="0" lang="ja-JP" altLang="en-US" sz="1400" b="1" i="0" u="none" strike="noStrike" kern="0" cap="none" spc="0" normalizeH="0" baseline="0" noProof="0">
                <a:ln>
                  <a:noFill/>
                </a:ln>
                <a:solidFill>
                  <a:schemeClr val="bg1"/>
                </a:solidFill>
                <a:effectLst/>
                <a:uLnTx/>
                <a:uFillTx/>
                <a:latin typeface="游ゴシック" panose="020B0400000000000000" pitchFamily="50" charset="-128"/>
                <a:ea typeface="游ゴシック" panose="020B0400000000000000" pitchFamily="50" charset="-128"/>
                <a:cs typeface="+mn-cs"/>
              </a:rPr>
              <a:t>フェーズ</a:t>
            </a:r>
          </a:p>
        </p:txBody>
      </p:sp>
      <p:sp>
        <p:nvSpPr>
          <p:cNvPr id="9" name="正方形/長方形 8">
            <a:extLst>
              <a:ext uri="{FF2B5EF4-FFF2-40B4-BE49-F238E27FC236}">
                <a16:creationId xmlns:a16="http://schemas.microsoft.com/office/drawing/2014/main" id="{31D6EEC1-4937-FCFE-6D11-B6A732C1C416}"/>
              </a:ext>
            </a:extLst>
          </p:cNvPr>
          <p:cNvSpPr/>
          <p:nvPr/>
        </p:nvSpPr>
        <p:spPr>
          <a:xfrm>
            <a:off x="2085855" y="2276298"/>
            <a:ext cx="2849682" cy="572868"/>
          </a:xfrm>
          <a:prstGeom prst="rect">
            <a:avLst/>
          </a:prstGeom>
          <a:noFill/>
          <a:ln w="19050" cap="flat" cmpd="sng" algn="ctr">
            <a:solidFill>
              <a:schemeClr val="accent2">
                <a:lumMod val="75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0</a:t>
            </a:r>
            <a:r>
              <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p>
        </p:txBody>
      </p:sp>
      <p:sp>
        <p:nvSpPr>
          <p:cNvPr id="10" name="正方形/長方形 9">
            <a:extLst>
              <a:ext uri="{FF2B5EF4-FFF2-40B4-BE49-F238E27FC236}">
                <a16:creationId xmlns:a16="http://schemas.microsoft.com/office/drawing/2014/main" id="{E85643F0-91C7-AA12-102D-07486EF286BE}"/>
              </a:ext>
            </a:extLst>
          </p:cNvPr>
          <p:cNvSpPr/>
          <p:nvPr/>
        </p:nvSpPr>
        <p:spPr>
          <a:xfrm>
            <a:off x="2085855" y="1582052"/>
            <a:ext cx="2849682" cy="572868"/>
          </a:xfrm>
          <a:prstGeom prst="rect">
            <a:avLst/>
          </a:prstGeom>
          <a:noFill/>
          <a:ln w="19050" cap="flat" cmpd="sng" algn="ctr">
            <a:solidFill>
              <a:schemeClr val="accent2">
                <a:lumMod val="75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検証、立ち上げ期</a:t>
            </a:r>
          </a:p>
        </p:txBody>
      </p:sp>
      <p:sp>
        <p:nvSpPr>
          <p:cNvPr id="11" name="正方形/長方形 10">
            <a:extLst>
              <a:ext uri="{FF2B5EF4-FFF2-40B4-BE49-F238E27FC236}">
                <a16:creationId xmlns:a16="http://schemas.microsoft.com/office/drawing/2014/main" id="{98134411-9F0E-53A3-4946-31EFD4C1197A}"/>
              </a:ext>
            </a:extLst>
          </p:cNvPr>
          <p:cNvSpPr/>
          <p:nvPr/>
        </p:nvSpPr>
        <p:spPr>
          <a:xfrm>
            <a:off x="5290047" y="2276298"/>
            <a:ext cx="2849682" cy="572868"/>
          </a:xfrm>
          <a:prstGeom prst="rect">
            <a:avLst/>
          </a:prstGeom>
          <a:noFill/>
          <a:ln w="19050" cap="flat" cmpd="sng" algn="ctr">
            <a:solidFill>
              <a:schemeClr val="accent2">
                <a:lumMod val="75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p>
        </p:txBody>
      </p:sp>
      <p:sp>
        <p:nvSpPr>
          <p:cNvPr id="12" name="正方形/長方形 11">
            <a:extLst>
              <a:ext uri="{FF2B5EF4-FFF2-40B4-BE49-F238E27FC236}">
                <a16:creationId xmlns:a16="http://schemas.microsoft.com/office/drawing/2014/main" id="{2DA73DF2-7F6B-D95E-C1F5-A8FC0C21FA80}"/>
              </a:ext>
            </a:extLst>
          </p:cNvPr>
          <p:cNvSpPr/>
          <p:nvPr/>
        </p:nvSpPr>
        <p:spPr>
          <a:xfrm>
            <a:off x="5290047" y="1582052"/>
            <a:ext cx="2849682" cy="572868"/>
          </a:xfrm>
          <a:prstGeom prst="rect">
            <a:avLst/>
          </a:prstGeom>
          <a:noFill/>
          <a:ln w="19050" cap="flat" cmpd="sng" algn="ctr">
            <a:solidFill>
              <a:schemeClr val="accent2">
                <a:lumMod val="75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拡大期</a:t>
            </a:r>
          </a:p>
        </p:txBody>
      </p:sp>
      <p:sp>
        <p:nvSpPr>
          <p:cNvPr id="13" name="正方形/長方形 12">
            <a:extLst>
              <a:ext uri="{FF2B5EF4-FFF2-40B4-BE49-F238E27FC236}">
                <a16:creationId xmlns:a16="http://schemas.microsoft.com/office/drawing/2014/main" id="{0354AF60-6906-44E2-1BEF-F64E57277207}"/>
              </a:ext>
            </a:extLst>
          </p:cNvPr>
          <p:cNvSpPr/>
          <p:nvPr/>
        </p:nvSpPr>
        <p:spPr>
          <a:xfrm>
            <a:off x="8494238" y="2276298"/>
            <a:ext cx="2849682" cy="572868"/>
          </a:xfrm>
          <a:prstGeom prst="rect">
            <a:avLst/>
          </a:prstGeom>
          <a:noFill/>
          <a:ln w="19050" cap="flat" cmpd="sng" algn="ctr">
            <a:solidFill>
              <a:schemeClr val="accent2">
                <a:lumMod val="75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p>
        </p:txBody>
      </p:sp>
      <p:sp>
        <p:nvSpPr>
          <p:cNvPr id="14" name="正方形/長方形 13">
            <a:extLst>
              <a:ext uri="{FF2B5EF4-FFF2-40B4-BE49-F238E27FC236}">
                <a16:creationId xmlns:a16="http://schemas.microsoft.com/office/drawing/2014/main" id="{8C9A2854-53AD-C07A-068C-FE994101B20D}"/>
              </a:ext>
            </a:extLst>
          </p:cNvPr>
          <p:cNvSpPr/>
          <p:nvPr/>
        </p:nvSpPr>
        <p:spPr>
          <a:xfrm>
            <a:off x="8494238" y="1582052"/>
            <a:ext cx="2849682" cy="572868"/>
          </a:xfrm>
          <a:prstGeom prst="rect">
            <a:avLst/>
          </a:prstGeom>
          <a:noFill/>
          <a:ln w="19050" cap="flat" cmpd="sng" algn="ctr">
            <a:solidFill>
              <a:schemeClr val="accent2">
                <a:lumMod val="75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成熟・多角化</a:t>
            </a:r>
          </a:p>
        </p:txBody>
      </p:sp>
      <p:sp>
        <p:nvSpPr>
          <p:cNvPr id="15" name="正方形/長方形 14">
            <a:extLst>
              <a:ext uri="{FF2B5EF4-FFF2-40B4-BE49-F238E27FC236}">
                <a16:creationId xmlns:a16="http://schemas.microsoft.com/office/drawing/2014/main" id="{338C46FD-DF8B-F1E7-A221-ED64A152CCEE}"/>
              </a:ext>
            </a:extLst>
          </p:cNvPr>
          <p:cNvSpPr/>
          <p:nvPr/>
        </p:nvSpPr>
        <p:spPr>
          <a:xfrm>
            <a:off x="695399" y="2964746"/>
            <a:ext cx="1184743" cy="572868"/>
          </a:xfrm>
          <a:prstGeom prst="rect">
            <a:avLst/>
          </a:prstGeom>
          <a:solidFill>
            <a:schemeClr val="accent2">
              <a:lumMod val="75000"/>
            </a:schemeClr>
          </a:solidFill>
          <a:ln w="19050" cap="flat" cmpd="sng" algn="ctr">
            <a:solidFill>
              <a:schemeClr val="accent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chemeClr val="bg1"/>
                </a:solidFill>
                <a:effectLst/>
                <a:uLnTx/>
                <a:uFillTx/>
                <a:latin typeface="游ゴシック" panose="020B0400000000000000" pitchFamily="50" charset="-128"/>
                <a:ea typeface="游ゴシック" panose="020B0400000000000000" pitchFamily="50" charset="-128"/>
                <a:cs typeface="+mn-cs"/>
              </a:rPr>
              <a:t>売上</a:t>
            </a:r>
          </a:p>
        </p:txBody>
      </p:sp>
      <p:sp>
        <p:nvSpPr>
          <p:cNvPr id="16" name="正方形/長方形 15">
            <a:extLst>
              <a:ext uri="{FF2B5EF4-FFF2-40B4-BE49-F238E27FC236}">
                <a16:creationId xmlns:a16="http://schemas.microsoft.com/office/drawing/2014/main" id="{F59BD96C-2165-1B69-CAA9-D196753CD437}"/>
              </a:ext>
            </a:extLst>
          </p:cNvPr>
          <p:cNvSpPr/>
          <p:nvPr/>
        </p:nvSpPr>
        <p:spPr>
          <a:xfrm>
            <a:off x="695399" y="3665830"/>
            <a:ext cx="1184743" cy="572868"/>
          </a:xfrm>
          <a:prstGeom prst="rect">
            <a:avLst/>
          </a:prstGeom>
          <a:solidFill>
            <a:schemeClr val="accent2">
              <a:lumMod val="75000"/>
            </a:schemeClr>
          </a:solidFill>
          <a:ln w="19050" cap="flat" cmpd="sng" algn="ctr">
            <a:solidFill>
              <a:schemeClr val="accent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chemeClr val="bg1"/>
                </a:solidFill>
                <a:effectLst/>
                <a:uLnTx/>
                <a:uFillTx/>
                <a:latin typeface="游ゴシック" panose="020B0400000000000000" pitchFamily="50" charset="-128"/>
                <a:ea typeface="游ゴシック" panose="020B0400000000000000" pitchFamily="50" charset="-128"/>
                <a:cs typeface="+mn-cs"/>
              </a:rPr>
              <a:t>ターゲット</a:t>
            </a:r>
            <a:endParaRPr kumimoji="0" lang="en-US" altLang="ja-JP" sz="1400" b="1" i="0" u="none" strike="noStrike" kern="0" cap="none" spc="0" normalizeH="0" baseline="0" noProof="0">
              <a:ln>
                <a:noFill/>
              </a:ln>
              <a:solidFill>
                <a:schemeClr val="bg1"/>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chemeClr val="bg1"/>
                </a:solidFill>
                <a:effectLst/>
                <a:uLnTx/>
                <a:uFillTx/>
                <a:latin typeface="游ゴシック" panose="020B0400000000000000" pitchFamily="50" charset="-128"/>
                <a:ea typeface="游ゴシック" panose="020B0400000000000000" pitchFamily="50" charset="-128"/>
                <a:cs typeface="+mn-cs"/>
              </a:rPr>
              <a:t>顧客</a:t>
            </a:r>
          </a:p>
        </p:txBody>
      </p:sp>
      <p:sp>
        <p:nvSpPr>
          <p:cNvPr id="17" name="正方形/長方形 16">
            <a:extLst>
              <a:ext uri="{FF2B5EF4-FFF2-40B4-BE49-F238E27FC236}">
                <a16:creationId xmlns:a16="http://schemas.microsoft.com/office/drawing/2014/main" id="{3B41A8E5-AAC1-A4C8-4382-3E0440A2E7CF}"/>
              </a:ext>
            </a:extLst>
          </p:cNvPr>
          <p:cNvSpPr/>
          <p:nvPr/>
        </p:nvSpPr>
        <p:spPr>
          <a:xfrm>
            <a:off x="695399" y="4366914"/>
            <a:ext cx="1184743" cy="572868"/>
          </a:xfrm>
          <a:prstGeom prst="rect">
            <a:avLst/>
          </a:prstGeom>
          <a:solidFill>
            <a:schemeClr val="accent2">
              <a:lumMod val="75000"/>
            </a:schemeClr>
          </a:solidFill>
          <a:ln w="19050" cap="flat" cmpd="sng" algn="ctr">
            <a:solidFill>
              <a:schemeClr val="accent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chemeClr val="bg1"/>
                </a:solidFill>
                <a:effectLst/>
                <a:uLnTx/>
                <a:uFillTx/>
                <a:latin typeface="游ゴシック" panose="020B0400000000000000" pitchFamily="50" charset="-128"/>
                <a:ea typeface="游ゴシック" panose="020B0400000000000000" pitchFamily="50" charset="-128"/>
                <a:cs typeface="+mn-cs"/>
              </a:rPr>
              <a:t>サービス</a:t>
            </a:r>
            <a:endParaRPr kumimoji="0" lang="en-US" altLang="ja-JP" sz="1400" b="1" i="0" u="none" strike="noStrike" kern="0" cap="none" spc="0" normalizeH="0" baseline="0" noProof="0">
              <a:ln>
                <a:noFill/>
              </a:ln>
              <a:solidFill>
                <a:schemeClr val="bg1"/>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chemeClr val="bg1"/>
                </a:solidFill>
                <a:effectLst/>
                <a:uLnTx/>
                <a:uFillTx/>
                <a:latin typeface="游ゴシック" panose="020B0400000000000000" pitchFamily="50" charset="-128"/>
                <a:ea typeface="游ゴシック" panose="020B0400000000000000" pitchFamily="50" charset="-128"/>
                <a:cs typeface="+mn-cs"/>
              </a:rPr>
              <a:t>開発</a:t>
            </a:r>
          </a:p>
        </p:txBody>
      </p:sp>
      <p:sp>
        <p:nvSpPr>
          <p:cNvPr id="18" name="正方形/長方形 17">
            <a:extLst>
              <a:ext uri="{FF2B5EF4-FFF2-40B4-BE49-F238E27FC236}">
                <a16:creationId xmlns:a16="http://schemas.microsoft.com/office/drawing/2014/main" id="{8621364C-A4F7-DE49-3F79-1F5E8031916E}"/>
              </a:ext>
            </a:extLst>
          </p:cNvPr>
          <p:cNvSpPr/>
          <p:nvPr/>
        </p:nvSpPr>
        <p:spPr>
          <a:xfrm>
            <a:off x="695399" y="5067999"/>
            <a:ext cx="1184743" cy="572868"/>
          </a:xfrm>
          <a:prstGeom prst="rect">
            <a:avLst/>
          </a:prstGeom>
          <a:solidFill>
            <a:schemeClr val="accent2">
              <a:lumMod val="75000"/>
            </a:schemeClr>
          </a:solidFill>
          <a:ln w="19050" cap="flat" cmpd="sng" algn="ctr">
            <a:solidFill>
              <a:schemeClr val="accent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chemeClr val="bg1"/>
                </a:solidFill>
                <a:effectLst/>
                <a:uLnTx/>
                <a:uFillTx/>
                <a:latin typeface="游ゴシック" panose="020B0400000000000000" pitchFamily="50" charset="-128"/>
                <a:ea typeface="游ゴシック" panose="020B0400000000000000" pitchFamily="50" charset="-128"/>
                <a:cs typeface="+mn-cs"/>
              </a:rPr>
              <a:t>体制・組織</a:t>
            </a:r>
          </a:p>
        </p:txBody>
      </p:sp>
      <p:sp>
        <p:nvSpPr>
          <p:cNvPr id="19" name="正方形/長方形 18">
            <a:extLst>
              <a:ext uri="{FF2B5EF4-FFF2-40B4-BE49-F238E27FC236}">
                <a16:creationId xmlns:a16="http://schemas.microsoft.com/office/drawing/2014/main" id="{D8177A23-1998-908D-51F9-6CB71C342943}"/>
              </a:ext>
            </a:extLst>
          </p:cNvPr>
          <p:cNvSpPr/>
          <p:nvPr/>
        </p:nvSpPr>
        <p:spPr>
          <a:xfrm>
            <a:off x="695399" y="5769083"/>
            <a:ext cx="1184743" cy="572868"/>
          </a:xfrm>
          <a:prstGeom prst="rect">
            <a:avLst/>
          </a:prstGeom>
          <a:solidFill>
            <a:schemeClr val="accent2">
              <a:lumMod val="75000"/>
            </a:schemeClr>
          </a:solidFill>
          <a:ln w="19050" cap="flat" cmpd="sng" algn="ctr">
            <a:solidFill>
              <a:schemeClr val="accent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chemeClr val="bg1"/>
                </a:solidFill>
                <a:effectLst/>
                <a:uLnTx/>
                <a:uFillTx/>
                <a:latin typeface="游ゴシック" panose="020B0400000000000000" pitchFamily="50" charset="-128"/>
                <a:ea typeface="游ゴシック" panose="020B0400000000000000" pitchFamily="50" charset="-128"/>
                <a:cs typeface="+mn-cs"/>
              </a:rPr>
              <a:t>調達資金</a:t>
            </a:r>
          </a:p>
        </p:txBody>
      </p:sp>
      <p:sp>
        <p:nvSpPr>
          <p:cNvPr id="20" name="正方形/長方形 19">
            <a:extLst>
              <a:ext uri="{FF2B5EF4-FFF2-40B4-BE49-F238E27FC236}">
                <a16:creationId xmlns:a16="http://schemas.microsoft.com/office/drawing/2014/main" id="{A4815DC2-222D-10F7-D4E4-1B84A67C391D}"/>
              </a:ext>
            </a:extLst>
          </p:cNvPr>
          <p:cNvSpPr/>
          <p:nvPr/>
        </p:nvSpPr>
        <p:spPr>
          <a:xfrm>
            <a:off x="2085855" y="2964746"/>
            <a:ext cx="2849682" cy="572868"/>
          </a:xfrm>
          <a:prstGeom prst="rect">
            <a:avLst/>
          </a:prstGeom>
          <a:noFill/>
          <a:ln w="19050" cap="flat" cmpd="sng" algn="ctr">
            <a:solidFill>
              <a:schemeClr val="accent2">
                <a:lumMod val="75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1,200</a:t>
            </a: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万円</a:t>
            </a:r>
            <a:endPar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59565499-4B11-A7F1-5B32-1094490CC1C5}"/>
              </a:ext>
            </a:extLst>
          </p:cNvPr>
          <p:cNvSpPr/>
          <p:nvPr/>
        </p:nvSpPr>
        <p:spPr>
          <a:xfrm>
            <a:off x="5290047" y="2964746"/>
            <a:ext cx="2849682" cy="572868"/>
          </a:xfrm>
          <a:prstGeom prst="rect">
            <a:avLst/>
          </a:prstGeom>
          <a:noFill/>
          <a:ln w="19050" cap="flat" cmpd="sng" algn="ctr">
            <a:solidFill>
              <a:schemeClr val="accent2">
                <a:lumMod val="75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2</a:t>
            </a: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億</a:t>
            </a: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〜3</a:t>
            </a: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億円</a:t>
            </a:r>
            <a:endPar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C8BF9BA1-85F0-F67E-80F7-5B167FBDA0FA}"/>
              </a:ext>
            </a:extLst>
          </p:cNvPr>
          <p:cNvSpPr/>
          <p:nvPr/>
        </p:nvSpPr>
        <p:spPr>
          <a:xfrm>
            <a:off x="8494238" y="2964746"/>
            <a:ext cx="2849682" cy="572868"/>
          </a:xfrm>
          <a:prstGeom prst="rect">
            <a:avLst/>
          </a:prstGeom>
          <a:noFill/>
          <a:ln w="19050" cap="flat" cmpd="sng" algn="ctr">
            <a:solidFill>
              <a:schemeClr val="accent2">
                <a:lumMod val="75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10</a:t>
            </a: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億円</a:t>
            </a:r>
            <a:endPar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3" name="正方形/長方形 22">
            <a:extLst>
              <a:ext uri="{FF2B5EF4-FFF2-40B4-BE49-F238E27FC236}">
                <a16:creationId xmlns:a16="http://schemas.microsoft.com/office/drawing/2014/main" id="{C94762B1-63D2-FEB8-3519-2D6F5265A78D}"/>
              </a:ext>
            </a:extLst>
          </p:cNvPr>
          <p:cNvSpPr/>
          <p:nvPr/>
        </p:nvSpPr>
        <p:spPr>
          <a:xfrm>
            <a:off x="2085855" y="3665830"/>
            <a:ext cx="2849682" cy="572868"/>
          </a:xfrm>
          <a:prstGeom prst="rect">
            <a:avLst/>
          </a:prstGeom>
          <a:noFill/>
          <a:ln w="19050" cap="flat" cmpd="sng" algn="ctr">
            <a:solidFill>
              <a:schemeClr val="accent2">
                <a:lumMod val="75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都内スタートアップ企業</a:t>
            </a: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50</a:t>
            </a: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社（社員数</a:t>
            </a: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20</a:t>
            </a: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名以下</a:t>
            </a: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a:t>
            </a:r>
            <a:endPar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2D67A547-1DE6-0A15-B055-692429D55F82}"/>
              </a:ext>
            </a:extLst>
          </p:cNvPr>
          <p:cNvSpPr/>
          <p:nvPr/>
        </p:nvSpPr>
        <p:spPr>
          <a:xfrm>
            <a:off x="5290047" y="3665830"/>
            <a:ext cx="2849682" cy="572868"/>
          </a:xfrm>
          <a:prstGeom prst="rect">
            <a:avLst/>
          </a:prstGeom>
          <a:noFill/>
          <a:ln w="19050" cap="flat" cmpd="sng" algn="ctr">
            <a:solidFill>
              <a:schemeClr val="accent2">
                <a:lumMod val="75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全国の</a:t>
            </a: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IT</a:t>
            </a: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・人材企業 </a:t>
            </a: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500</a:t>
            </a: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社</a:t>
            </a:r>
            <a:b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b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（社員数</a:t>
            </a: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50〜300</a:t>
            </a: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名）</a:t>
            </a:r>
            <a:endPar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5" name="正方形/長方形 24">
            <a:extLst>
              <a:ext uri="{FF2B5EF4-FFF2-40B4-BE49-F238E27FC236}">
                <a16:creationId xmlns:a16="http://schemas.microsoft.com/office/drawing/2014/main" id="{B2D70262-034C-3F1B-05F1-9F71E3AF2AAA}"/>
              </a:ext>
            </a:extLst>
          </p:cNvPr>
          <p:cNvSpPr/>
          <p:nvPr/>
        </p:nvSpPr>
        <p:spPr>
          <a:xfrm>
            <a:off x="8494238" y="3665830"/>
            <a:ext cx="2849682" cy="572868"/>
          </a:xfrm>
          <a:prstGeom prst="rect">
            <a:avLst/>
          </a:prstGeom>
          <a:noFill/>
          <a:ln w="19050" cap="flat" cmpd="sng" algn="ctr">
            <a:solidFill>
              <a:schemeClr val="accent2">
                <a:lumMod val="75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上場企業・多店舗展開企業・自治体（計</a:t>
            </a: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2,000</a:t>
            </a: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組織以上）</a:t>
            </a:r>
            <a:endPar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8788F89D-6A32-83FA-2372-183CA99F7E0C}"/>
              </a:ext>
            </a:extLst>
          </p:cNvPr>
          <p:cNvSpPr/>
          <p:nvPr/>
        </p:nvSpPr>
        <p:spPr>
          <a:xfrm>
            <a:off x="2085855" y="4366914"/>
            <a:ext cx="2849682" cy="572868"/>
          </a:xfrm>
          <a:prstGeom prst="rect">
            <a:avLst/>
          </a:prstGeom>
          <a:noFill/>
          <a:ln w="19050" cap="flat" cmpd="sng" algn="ctr">
            <a:solidFill>
              <a:schemeClr val="accent2">
                <a:lumMod val="75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主要機能に絞った開発</a:t>
            </a:r>
            <a:endParaRPr kumimoji="0" lang="en-US" altLang="ja-JP"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UI/UX</a:t>
            </a:r>
            <a:r>
              <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の反復改善</a:t>
            </a:r>
          </a:p>
        </p:txBody>
      </p:sp>
      <p:sp>
        <p:nvSpPr>
          <p:cNvPr id="27" name="正方形/長方形 26">
            <a:extLst>
              <a:ext uri="{FF2B5EF4-FFF2-40B4-BE49-F238E27FC236}">
                <a16:creationId xmlns:a16="http://schemas.microsoft.com/office/drawing/2014/main" id="{8E5BA284-3DD7-026C-AA7D-33C46EAF75D7}"/>
              </a:ext>
            </a:extLst>
          </p:cNvPr>
          <p:cNvSpPr/>
          <p:nvPr/>
        </p:nvSpPr>
        <p:spPr>
          <a:xfrm>
            <a:off x="5290047" y="4366914"/>
            <a:ext cx="2849682" cy="572868"/>
          </a:xfrm>
          <a:prstGeom prst="rect">
            <a:avLst/>
          </a:prstGeom>
          <a:noFill/>
          <a:ln w="19050" cap="flat" cmpd="sng" algn="ctr">
            <a:solidFill>
              <a:schemeClr val="accent2">
                <a:lumMod val="75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顧客ニーズに応じた機能追加</a:t>
            </a:r>
            <a:endParaRPr kumimoji="0" lang="en-US" altLang="ja-JP"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API</a:t>
            </a:r>
            <a:r>
              <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提供</a:t>
            </a:r>
          </a:p>
        </p:txBody>
      </p:sp>
      <p:sp>
        <p:nvSpPr>
          <p:cNvPr id="28" name="正方形/長方形 27">
            <a:extLst>
              <a:ext uri="{FF2B5EF4-FFF2-40B4-BE49-F238E27FC236}">
                <a16:creationId xmlns:a16="http://schemas.microsoft.com/office/drawing/2014/main" id="{4902C729-1A97-6892-0C23-521A6CFA7A49}"/>
              </a:ext>
            </a:extLst>
          </p:cNvPr>
          <p:cNvSpPr/>
          <p:nvPr/>
        </p:nvSpPr>
        <p:spPr>
          <a:xfrm>
            <a:off x="8494238" y="4366914"/>
            <a:ext cx="2849682" cy="572868"/>
          </a:xfrm>
          <a:prstGeom prst="rect">
            <a:avLst/>
          </a:prstGeom>
          <a:noFill/>
          <a:ln w="19050" cap="flat" cmpd="sng" algn="ctr">
            <a:solidFill>
              <a:schemeClr val="accent2">
                <a:lumMod val="75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他社ツールとの連携</a:t>
            </a:r>
            <a:endParaRPr kumimoji="0" lang="en-US" altLang="ja-JP"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高度なデータ分析機能搭載</a:t>
            </a:r>
          </a:p>
        </p:txBody>
      </p:sp>
      <p:sp>
        <p:nvSpPr>
          <p:cNvPr id="29" name="正方形/長方形 28">
            <a:extLst>
              <a:ext uri="{FF2B5EF4-FFF2-40B4-BE49-F238E27FC236}">
                <a16:creationId xmlns:a16="http://schemas.microsoft.com/office/drawing/2014/main" id="{748970BB-B8C7-7B2C-557C-1576E099E008}"/>
              </a:ext>
            </a:extLst>
          </p:cNvPr>
          <p:cNvSpPr/>
          <p:nvPr/>
        </p:nvSpPr>
        <p:spPr>
          <a:xfrm>
            <a:off x="2085855" y="5067999"/>
            <a:ext cx="2849682" cy="572868"/>
          </a:xfrm>
          <a:prstGeom prst="rect">
            <a:avLst/>
          </a:prstGeom>
          <a:noFill/>
          <a:ln w="19050" cap="flat" cmpd="sng" algn="ctr">
            <a:solidFill>
              <a:schemeClr val="accent2">
                <a:lumMod val="75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5〜8</a:t>
            </a: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名規模</a:t>
            </a:r>
            <a:endPar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創業チーム＋開発、営業</a:t>
            </a:r>
            <a:endPar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0" name="正方形/長方形 29">
            <a:extLst>
              <a:ext uri="{FF2B5EF4-FFF2-40B4-BE49-F238E27FC236}">
                <a16:creationId xmlns:a16="http://schemas.microsoft.com/office/drawing/2014/main" id="{1F0BB1E9-59F1-10B0-7EB4-2D3AAE2B9149}"/>
              </a:ext>
            </a:extLst>
          </p:cNvPr>
          <p:cNvSpPr/>
          <p:nvPr/>
        </p:nvSpPr>
        <p:spPr>
          <a:xfrm>
            <a:off x="5290047" y="5067999"/>
            <a:ext cx="2849682" cy="572868"/>
          </a:xfrm>
          <a:prstGeom prst="rect">
            <a:avLst/>
          </a:prstGeom>
          <a:noFill/>
          <a:ln w="19050" cap="flat" cmpd="sng" algn="ctr">
            <a:solidFill>
              <a:schemeClr val="accent2">
                <a:lumMod val="75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15〜30</a:t>
            </a: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名規模</a:t>
            </a:r>
            <a:endPar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CS</a:t>
            </a: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、マーケチームの新設</a:t>
            </a:r>
            <a:endPar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1" name="正方形/長方形 30">
            <a:extLst>
              <a:ext uri="{FF2B5EF4-FFF2-40B4-BE49-F238E27FC236}">
                <a16:creationId xmlns:a16="http://schemas.microsoft.com/office/drawing/2014/main" id="{841990E3-A4DF-42D0-A274-E809E3CC3A23}"/>
              </a:ext>
            </a:extLst>
          </p:cNvPr>
          <p:cNvSpPr/>
          <p:nvPr/>
        </p:nvSpPr>
        <p:spPr>
          <a:xfrm>
            <a:off x="8494238" y="5067999"/>
            <a:ext cx="2849682" cy="572868"/>
          </a:xfrm>
          <a:prstGeom prst="rect">
            <a:avLst/>
          </a:prstGeom>
          <a:noFill/>
          <a:ln w="19050" cap="flat" cmpd="sng" algn="ctr">
            <a:solidFill>
              <a:schemeClr val="accent2">
                <a:lumMod val="75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50〜100</a:t>
            </a: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名規模</a:t>
            </a:r>
            <a:endPar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多拠点、多機能体制の構築</a:t>
            </a:r>
          </a:p>
        </p:txBody>
      </p:sp>
      <p:sp>
        <p:nvSpPr>
          <p:cNvPr id="32" name="正方形/長方形 31">
            <a:extLst>
              <a:ext uri="{FF2B5EF4-FFF2-40B4-BE49-F238E27FC236}">
                <a16:creationId xmlns:a16="http://schemas.microsoft.com/office/drawing/2014/main" id="{6B7493C5-24A3-7D4D-0AE3-595D3C1F9410}"/>
              </a:ext>
            </a:extLst>
          </p:cNvPr>
          <p:cNvSpPr/>
          <p:nvPr/>
        </p:nvSpPr>
        <p:spPr>
          <a:xfrm>
            <a:off x="2085855" y="5769083"/>
            <a:ext cx="2849682" cy="572868"/>
          </a:xfrm>
          <a:prstGeom prst="rect">
            <a:avLst/>
          </a:prstGeom>
          <a:noFill/>
          <a:ln w="19050" cap="flat" cmpd="sng" algn="ctr">
            <a:solidFill>
              <a:schemeClr val="accent2">
                <a:lumMod val="75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3,000</a:t>
            </a: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万円</a:t>
            </a: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〜5,000</a:t>
            </a: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万円</a:t>
            </a:r>
            <a:endPar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MVP</a:t>
            </a: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開発、採用、マーケ費</a:t>
            </a:r>
            <a:endPar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3" name="正方形/長方形 32">
            <a:extLst>
              <a:ext uri="{FF2B5EF4-FFF2-40B4-BE49-F238E27FC236}">
                <a16:creationId xmlns:a16="http://schemas.microsoft.com/office/drawing/2014/main" id="{3C2DFBD5-EEE5-44C1-E50E-5E83D896DBB3}"/>
              </a:ext>
            </a:extLst>
          </p:cNvPr>
          <p:cNvSpPr/>
          <p:nvPr/>
        </p:nvSpPr>
        <p:spPr>
          <a:xfrm>
            <a:off x="5290047" y="5769083"/>
            <a:ext cx="2849682" cy="572868"/>
          </a:xfrm>
          <a:prstGeom prst="rect">
            <a:avLst/>
          </a:prstGeom>
          <a:noFill/>
          <a:ln w="19050" cap="flat" cmpd="sng" algn="ctr">
            <a:solidFill>
              <a:schemeClr val="accent2">
                <a:lumMod val="75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2</a:t>
            </a: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億</a:t>
            </a: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〜5</a:t>
            </a: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億円</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機能拡張、インフラ強化</a:t>
            </a:r>
            <a:endPar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4" name="正方形/長方形 33">
            <a:extLst>
              <a:ext uri="{FF2B5EF4-FFF2-40B4-BE49-F238E27FC236}">
                <a16:creationId xmlns:a16="http://schemas.microsoft.com/office/drawing/2014/main" id="{860FAA53-218C-B52E-FB59-071A50AD02D5}"/>
              </a:ext>
            </a:extLst>
          </p:cNvPr>
          <p:cNvSpPr/>
          <p:nvPr/>
        </p:nvSpPr>
        <p:spPr>
          <a:xfrm>
            <a:off x="8494238" y="5769083"/>
            <a:ext cx="2849682" cy="572868"/>
          </a:xfrm>
          <a:prstGeom prst="rect">
            <a:avLst/>
          </a:prstGeom>
          <a:noFill/>
          <a:ln w="19050" cap="flat" cmpd="sng" algn="ctr">
            <a:solidFill>
              <a:schemeClr val="accent2">
                <a:lumMod val="75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10</a:t>
            </a: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億円</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経営管理体制の整備、</a:t>
            </a:r>
            <a:r>
              <a:rPr kumimoji="1" lang="en-US" altLang="ja-JP" sz="1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M&amp;A</a:t>
            </a:r>
            <a:endParaRPr kumimoji="0" lang="ja-JP" altLang="en-US" sz="14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801CF1FE-3D87-4CAF-E31F-B5717EA74A24}"/>
              </a:ext>
            </a:extLst>
          </p:cNvPr>
          <p:cNvSpPr/>
          <p:nvPr/>
        </p:nvSpPr>
        <p:spPr>
          <a:xfrm>
            <a:off x="8139729" y="66698"/>
            <a:ext cx="3356271" cy="402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lang="ja-JP" altLang="en-US" sz="1600" b="1" dirty="0">
                <a:solidFill>
                  <a:schemeClr val="bg1"/>
                </a:solidFill>
                <a:latin typeface="+mn-ea"/>
              </a:rPr>
              <a:t>参考用：</a:t>
            </a:r>
            <a:r>
              <a:rPr lang="en-US" altLang="ja-JP" sz="1600" b="1" dirty="0">
                <a:solidFill>
                  <a:schemeClr val="bg1"/>
                </a:solidFill>
                <a:latin typeface="+mn-ea"/>
              </a:rPr>
              <a:t>SaaS</a:t>
            </a:r>
            <a:r>
              <a:rPr lang="ja-JP" altLang="en-US" sz="1600" b="1" dirty="0">
                <a:solidFill>
                  <a:schemeClr val="bg1"/>
                </a:solidFill>
                <a:latin typeface="+mn-ea"/>
              </a:rPr>
              <a:t>スタートアップの例</a:t>
            </a:r>
            <a:endParaRPr kumimoji="1" lang="ja-JP" altLang="en-US" sz="1600" b="1" dirty="0">
              <a:solidFill>
                <a:schemeClr val="bg1"/>
              </a:solidFill>
              <a:latin typeface="+mn-ea"/>
            </a:endParaRPr>
          </a:p>
        </p:txBody>
      </p:sp>
    </p:spTree>
    <p:extLst>
      <p:ext uri="{BB962C8B-B14F-4D97-AF65-F5344CB8AC3E}">
        <p14:creationId xmlns:p14="http://schemas.microsoft.com/office/powerpoint/2010/main" val="1351873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F089F2-22B9-7051-2542-90DA09C418F6}"/>
              </a:ext>
            </a:extLst>
          </p:cNvPr>
          <p:cNvSpPr>
            <a:spLocks noGrp="1"/>
          </p:cNvSpPr>
          <p:nvPr>
            <p:ph type="title"/>
          </p:nvPr>
        </p:nvSpPr>
        <p:spPr/>
        <p:txBody>
          <a:bodyPr/>
          <a:lstStyle/>
          <a:p>
            <a:r>
              <a:rPr kumimoji="1" lang="ja-JP" altLang="en-US"/>
              <a:t>参考）全体の構成</a:t>
            </a:r>
          </a:p>
        </p:txBody>
      </p:sp>
      <p:sp>
        <p:nvSpPr>
          <p:cNvPr id="4" name="正方形/長方形 3">
            <a:extLst>
              <a:ext uri="{FF2B5EF4-FFF2-40B4-BE49-F238E27FC236}">
                <a16:creationId xmlns:a16="http://schemas.microsoft.com/office/drawing/2014/main" id="{85AB724C-E9FE-280B-5BA4-7927CBBB306B}"/>
              </a:ext>
            </a:extLst>
          </p:cNvPr>
          <p:cNvSpPr/>
          <p:nvPr/>
        </p:nvSpPr>
        <p:spPr>
          <a:xfrm>
            <a:off x="703863" y="1250925"/>
            <a:ext cx="2468707" cy="26199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bg1"/>
                </a:solidFill>
                <a:latin typeface="+mj-ea"/>
                <a:ea typeface="+mj-ea"/>
              </a:rPr>
              <a:t>どんな事業を</a:t>
            </a:r>
            <a:br>
              <a:rPr lang="en-US" altLang="ja-JP" b="1">
                <a:solidFill>
                  <a:schemeClr val="bg1"/>
                </a:solidFill>
                <a:latin typeface="+mj-ea"/>
                <a:ea typeface="+mj-ea"/>
              </a:rPr>
            </a:br>
            <a:r>
              <a:rPr lang="ja-JP" altLang="en-US" b="1">
                <a:solidFill>
                  <a:schemeClr val="bg1"/>
                </a:solidFill>
                <a:latin typeface="+mj-ea"/>
                <a:ea typeface="+mj-ea"/>
              </a:rPr>
              <a:t>構築するのか</a:t>
            </a:r>
            <a:endParaRPr kumimoji="1" lang="en-US" altLang="ja-JP" b="1">
              <a:solidFill>
                <a:schemeClr val="bg1"/>
              </a:solidFill>
              <a:latin typeface="+mj-ea"/>
              <a:ea typeface="+mj-ea"/>
            </a:endParaRPr>
          </a:p>
        </p:txBody>
      </p:sp>
      <p:sp>
        <p:nvSpPr>
          <p:cNvPr id="5" name="正方形/長方形 4">
            <a:extLst>
              <a:ext uri="{FF2B5EF4-FFF2-40B4-BE49-F238E27FC236}">
                <a16:creationId xmlns:a16="http://schemas.microsoft.com/office/drawing/2014/main" id="{7F5BA6AB-83E5-BAD0-2776-785D9732EF36}"/>
              </a:ext>
            </a:extLst>
          </p:cNvPr>
          <p:cNvSpPr/>
          <p:nvPr/>
        </p:nvSpPr>
        <p:spPr>
          <a:xfrm>
            <a:off x="703863" y="3936521"/>
            <a:ext cx="2468707" cy="6114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bg1"/>
                </a:solidFill>
                <a:latin typeface="+mj-ea"/>
                <a:ea typeface="+mj-ea"/>
              </a:rPr>
              <a:t>なぜ市場で</a:t>
            </a:r>
            <a:endParaRPr kumimoji="1" lang="en-US" altLang="ja-JP" b="1">
              <a:solidFill>
                <a:schemeClr val="bg1"/>
              </a:solidFill>
              <a:latin typeface="+mj-ea"/>
              <a:ea typeface="+mj-ea"/>
            </a:endParaRPr>
          </a:p>
          <a:p>
            <a:pPr algn="ctr"/>
            <a:r>
              <a:rPr kumimoji="1" lang="ja-JP" altLang="en-US" b="1">
                <a:solidFill>
                  <a:schemeClr val="bg1"/>
                </a:solidFill>
                <a:latin typeface="+mj-ea"/>
                <a:ea typeface="+mj-ea"/>
              </a:rPr>
              <a:t>勝てるのか</a:t>
            </a:r>
          </a:p>
        </p:txBody>
      </p:sp>
      <p:sp>
        <p:nvSpPr>
          <p:cNvPr id="7" name="正方形/長方形 6">
            <a:extLst>
              <a:ext uri="{FF2B5EF4-FFF2-40B4-BE49-F238E27FC236}">
                <a16:creationId xmlns:a16="http://schemas.microsoft.com/office/drawing/2014/main" id="{9A4522E2-97A3-7948-5E5C-8FB89EF34E51}"/>
              </a:ext>
            </a:extLst>
          </p:cNvPr>
          <p:cNvSpPr/>
          <p:nvPr/>
        </p:nvSpPr>
        <p:spPr>
          <a:xfrm>
            <a:off x="703863" y="4598393"/>
            <a:ext cx="2468707" cy="12809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bg1"/>
                </a:solidFill>
                <a:latin typeface="+mj-ea"/>
                <a:ea typeface="+mj-ea"/>
              </a:rPr>
              <a:t>どうやって</a:t>
            </a:r>
            <a:endParaRPr kumimoji="1" lang="en-US" altLang="ja-JP" b="1">
              <a:solidFill>
                <a:schemeClr val="bg1"/>
              </a:solidFill>
              <a:latin typeface="+mj-ea"/>
              <a:ea typeface="+mj-ea"/>
            </a:endParaRPr>
          </a:p>
          <a:p>
            <a:pPr algn="ctr"/>
            <a:r>
              <a:rPr kumimoji="1" lang="ja-JP" altLang="en-US" b="1">
                <a:solidFill>
                  <a:schemeClr val="bg1"/>
                </a:solidFill>
                <a:latin typeface="+mj-ea"/>
                <a:ea typeface="+mj-ea"/>
              </a:rPr>
              <a:t>事業成長</a:t>
            </a:r>
            <a:endParaRPr kumimoji="1" lang="en-US" altLang="ja-JP" b="1">
              <a:solidFill>
                <a:schemeClr val="bg1"/>
              </a:solidFill>
              <a:latin typeface="+mj-ea"/>
              <a:ea typeface="+mj-ea"/>
            </a:endParaRPr>
          </a:p>
          <a:p>
            <a:pPr algn="ctr"/>
            <a:r>
              <a:rPr kumimoji="1" lang="ja-JP" altLang="en-US" b="1">
                <a:solidFill>
                  <a:schemeClr val="bg1"/>
                </a:solidFill>
                <a:latin typeface="+mj-ea"/>
                <a:ea typeface="+mj-ea"/>
              </a:rPr>
              <a:t>させるのか</a:t>
            </a:r>
          </a:p>
        </p:txBody>
      </p:sp>
      <p:sp>
        <p:nvSpPr>
          <p:cNvPr id="8" name="正方形/長方形 7">
            <a:extLst>
              <a:ext uri="{FF2B5EF4-FFF2-40B4-BE49-F238E27FC236}">
                <a16:creationId xmlns:a16="http://schemas.microsoft.com/office/drawing/2014/main" id="{93734940-2451-C06E-79A8-22A4908C6222}"/>
              </a:ext>
            </a:extLst>
          </p:cNvPr>
          <p:cNvSpPr/>
          <p:nvPr/>
        </p:nvSpPr>
        <p:spPr>
          <a:xfrm>
            <a:off x="3251263" y="1250926"/>
            <a:ext cx="8244737" cy="61144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a:solidFill>
                  <a:schemeClr val="tx1"/>
                </a:solidFill>
                <a:latin typeface="+mj-ea"/>
                <a:ea typeface="+mj-ea"/>
              </a:rPr>
              <a:t>❶</a:t>
            </a:r>
            <a:r>
              <a:rPr kumimoji="1" lang="ja-JP" altLang="en-US" sz="1400" b="1">
                <a:solidFill>
                  <a:schemeClr val="tx1"/>
                </a:solidFill>
                <a:latin typeface="+mj-ea"/>
                <a:ea typeface="+mj-ea"/>
              </a:rPr>
              <a:t>自分は何者なのか</a:t>
            </a:r>
            <a:r>
              <a:rPr kumimoji="1" lang="ja-JP" altLang="en-US" sz="1400">
                <a:solidFill>
                  <a:schemeClr val="tx1"/>
                </a:solidFill>
                <a:latin typeface="+mj-ea"/>
                <a:ea typeface="+mj-ea"/>
              </a:rPr>
              <a:t>（バックグラウンド・スキル・課題感）</a:t>
            </a:r>
            <a:endParaRPr kumimoji="1" lang="en-US" altLang="ja-JP" sz="1400">
              <a:solidFill>
                <a:schemeClr val="tx1"/>
              </a:solidFill>
              <a:latin typeface="+mj-ea"/>
              <a:ea typeface="+mj-ea"/>
            </a:endParaRPr>
          </a:p>
        </p:txBody>
      </p:sp>
      <p:sp>
        <p:nvSpPr>
          <p:cNvPr id="9" name="正方形/長方形 8">
            <a:extLst>
              <a:ext uri="{FF2B5EF4-FFF2-40B4-BE49-F238E27FC236}">
                <a16:creationId xmlns:a16="http://schemas.microsoft.com/office/drawing/2014/main" id="{E4DDBF6F-6B3C-6F9A-B56C-7ED164EB98A8}"/>
              </a:ext>
            </a:extLst>
          </p:cNvPr>
          <p:cNvSpPr/>
          <p:nvPr/>
        </p:nvSpPr>
        <p:spPr>
          <a:xfrm>
            <a:off x="3251263" y="1920421"/>
            <a:ext cx="8244737" cy="61144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a:solidFill>
                  <a:schemeClr val="tx1"/>
                </a:solidFill>
                <a:latin typeface="+mj-ea"/>
                <a:ea typeface="+mj-ea"/>
              </a:rPr>
              <a:t>❷何がしたいのか</a:t>
            </a:r>
            <a:r>
              <a:rPr kumimoji="1" lang="ja-JP" altLang="en-US" sz="1400">
                <a:solidFill>
                  <a:schemeClr val="tx1"/>
                </a:solidFill>
                <a:latin typeface="+mj-ea"/>
                <a:ea typeface="+mj-ea"/>
              </a:rPr>
              <a:t>（</a:t>
            </a:r>
            <a:r>
              <a:rPr lang="ja-JP" altLang="en-US" sz="1400">
                <a:solidFill>
                  <a:schemeClr val="tx1"/>
                </a:solidFill>
                <a:latin typeface="+mj-ea"/>
                <a:ea typeface="+mj-ea"/>
              </a:rPr>
              <a:t>初見の人でもわかるように</a:t>
            </a:r>
            <a:r>
              <a:rPr kumimoji="1" lang="ja-JP" altLang="en-US" sz="1400">
                <a:solidFill>
                  <a:schemeClr val="tx1"/>
                </a:solidFill>
                <a:latin typeface="+mj-ea"/>
                <a:ea typeface="+mj-ea"/>
              </a:rPr>
              <a:t>） </a:t>
            </a:r>
            <a:endParaRPr kumimoji="1" lang="en-US" altLang="ja-JP" sz="1400">
              <a:solidFill>
                <a:schemeClr val="tx1"/>
              </a:solidFill>
              <a:latin typeface="+mj-ea"/>
              <a:ea typeface="+mj-ea"/>
            </a:endParaRPr>
          </a:p>
        </p:txBody>
      </p:sp>
      <p:sp>
        <p:nvSpPr>
          <p:cNvPr id="10" name="正方形/長方形 9">
            <a:extLst>
              <a:ext uri="{FF2B5EF4-FFF2-40B4-BE49-F238E27FC236}">
                <a16:creationId xmlns:a16="http://schemas.microsoft.com/office/drawing/2014/main" id="{DBEBDF54-10CF-3A8C-338C-7A3267C64714}"/>
              </a:ext>
            </a:extLst>
          </p:cNvPr>
          <p:cNvSpPr/>
          <p:nvPr/>
        </p:nvSpPr>
        <p:spPr>
          <a:xfrm>
            <a:off x="3251263" y="2589915"/>
            <a:ext cx="8244737" cy="61144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a:solidFill>
                  <a:schemeClr val="tx1"/>
                </a:solidFill>
                <a:latin typeface="+mj-ea"/>
                <a:ea typeface="+mj-ea"/>
              </a:rPr>
              <a:t>❸顧客は誰で、どんな課題やニーズがあるか</a:t>
            </a:r>
            <a:r>
              <a:rPr kumimoji="1" lang="ja-JP" altLang="en-US" sz="1400">
                <a:solidFill>
                  <a:schemeClr val="tx1"/>
                </a:solidFill>
                <a:latin typeface="+mj-ea"/>
                <a:ea typeface="+mj-ea"/>
              </a:rPr>
              <a:t>（主体ごとに）</a:t>
            </a:r>
            <a:endParaRPr kumimoji="1" lang="en-US" altLang="ja-JP" sz="1400">
              <a:solidFill>
                <a:schemeClr val="tx1"/>
              </a:solidFill>
              <a:latin typeface="+mj-ea"/>
              <a:ea typeface="+mj-ea"/>
            </a:endParaRPr>
          </a:p>
        </p:txBody>
      </p:sp>
      <p:sp>
        <p:nvSpPr>
          <p:cNvPr id="11" name="正方形/長方形 10">
            <a:extLst>
              <a:ext uri="{FF2B5EF4-FFF2-40B4-BE49-F238E27FC236}">
                <a16:creationId xmlns:a16="http://schemas.microsoft.com/office/drawing/2014/main" id="{4BB2064A-366B-27D2-045E-C63BFC9C6637}"/>
              </a:ext>
            </a:extLst>
          </p:cNvPr>
          <p:cNvSpPr/>
          <p:nvPr/>
        </p:nvSpPr>
        <p:spPr>
          <a:xfrm>
            <a:off x="3251263" y="3259408"/>
            <a:ext cx="8244737" cy="61144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a:solidFill>
                  <a:schemeClr val="tx1"/>
                </a:solidFill>
                <a:latin typeface="+mj-ea"/>
                <a:ea typeface="+mj-ea"/>
              </a:rPr>
              <a:t>❹どんな価値を提供するのか</a:t>
            </a:r>
            <a:r>
              <a:rPr kumimoji="1" lang="ja-JP" altLang="en-US" sz="1400">
                <a:solidFill>
                  <a:schemeClr val="tx1"/>
                </a:solidFill>
                <a:latin typeface="+mj-ea"/>
                <a:ea typeface="+mj-ea"/>
              </a:rPr>
              <a:t>（</a:t>
            </a:r>
            <a:r>
              <a:rPr lang="ja-JP" altLang="en-US" sz="1400">
                <a:solidFill>
                  <a:schemeClr val="tx1"/>
                </a:solidFill>
                <a:latin typeface="+mj-ea"/>
                <a:ea typeface="+mj-ea"/>
              </a:rPr>
              <a:t>サービス・課題の解決策</a:t>
            </a:r>
            <a:r>
              <a:rPr kumimoji="1" lang="ja-JP" altLang="en-US" sz="1400">
                <a:solidFill>
                  <a:schemeClr val="tx1"/>
                </a:solidFill>
                <a:latin typeface="+mj-ea"/>
                <a:ea typeface="+mj-ea"/>
              </a:rPr>
              <a:t>）</a:t>
            </a:r>
            <a:endParaRPr kumimoji="1" lang="en-US" altLang="ja-JP" sz="1400">
              <a:solidFill>
                <a:schemeClr val="tx1"/>
              </a:solidFill>
              <a:latin typeface="+mj-ea"/>
              <a:ea typeface="+mj-ea"/>
            </a:endParaRPr>
          </a:p>
        </p:txBody>
      </p:sp>
      <p:sp>
        <p:nvSpPr>
          <p:cNvPr id="12" name="正方形/長方形 11">
            <a:extLst>
              <a:ext uri="{FF2B5EF4-FFF2-40B4-BE49-F238E27FC236}">
                <a16:creationId xmlns:a16="http://schemas.microsoft.com/office/drawing/2014/main" id="{587CB719-5B9B-E683-74A0-7CE414089CC3}"/>
              </a:ext>
            </a:extLst>
          </p:cNvPr>
          <p:cNvSpPr/>
          <p:nvPr/>
        </p:nvSpPr>
        <p:spPr>
          <a:xfrm>
            <a:off x="3251263" y="3928902"/>
            <a:ext cx="8244737" cy="61144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a:solidFill>
                  <a:schemeClr val="tx1"/>
                </a:solidFill>
                <a:latin typeface="+mj-ea"/>
                <a:ea typeface="+mj-ea"/>
              </a:rPr>
              <a:t>❺サービスの独自性・強みは何か？</a:t>
            </a:r>
            <a:r>
              <a:rPr kumimoji="1" lang="ja-JP" altLang="en-US" sz="1400">
                <a:solidFill>
                  <a:schemeClr val="tx1"/>
                </a:solidFill>
                <a:latin typeface="+mj-ea"/>
                <a:ea typeface="+mj-ea"/>
              </a:rPr>
              <a:t>（</a:t>
            </a:r>
            <a:r>
              <a:rPr lang="ja-JP" altLang="en-US" sz="1400">
                <a:solidFill>
                  <a:schemeClr val="tx1"/>
                </a:solidFill>
                <a:latin typeface="+mj-ea"/>
                <a:ea typeface="+mj-ea"/>
              </a:rPr>
              <a:t>競合との比較・独自性・競争優位性</a:t>
            </a:r>
            <a:r>
              <a:rPr kumimoji="1" lang="ja-JP" altLang="en-US" sz="1400">
                <a:solidFill>
                  <a:schemeClr val="tx1"/>
                </a:solidFill>
                <a:latin typeface="+mj-ea"/>
                <a:ea typeface="+mj-ea"/>
              </a:rPr>
              <a:t>）</a:t>
            </a:r>
            <a:endParaRPr kumimoji="1" lang="en-US" altLang="ja-JP" sz="1400">
              <a:solidFill>
                <a:schemeClr val="tx1"/>
              </a:solidFill>
              <a:latin typeface="+mj-ea"/>
              <a:ea typeface="+mj-ea"/>
            </a:endParaRPr>
          </a:p>
        </p:txBody>
      </p:sp>
      <p:sp>
        <p:nvSpPr>
          <p:cNvPr id="13" name="正方形/長方形 12">
            <a:extLst>
              <a:ext uri="{FF2B5EF4-FFF2-40B4-BE49-F238E27FC236}">
                <a16:creationId xmlns:a16="http://schemas.microsoft.com/office/drawing/2014/main" id="{62AA5D7E-B2A5-E83B-4D00-FC7ACD159809}"/>
              </a:ext>
            </a:extLst>
          </p:cNvPr>
          <p:cNvSpPr/>
          <p:nvPr/>
        </p:nvSpPr>
        <p:spPr>
          <a:xfrm>
            <a:off x="3251263" y="4598397"/>
            <a:ext cx="8244737" cy="61144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a:solidFill>
                  <a:schemeClr val="tx1"/>
                </a:solidFill>
                <a:latin typeface="+mj-ea"/>
                <a:ea typeface="+mj-ea"/>
              </a:rPr>
              <a:t>➏どのように儲けるか</a:t>
            </a:r>
            <a:r>
              <a:rPr kumimoji="1" lang="ja-JP" altLang="en-US" sz="1400">
                <a:solidFill>
                  <a:schemeClr val="tx1"/>
                </a:solidFill>
                <a:latin typeface="+mj-ea"/>
                <a:ea typeface="+mj-ea"/>
              </a:rPr>
              <a:t>（ビジネスモデル・市場概要）</a:t>
            </a:r>
            <a:endParaRPr kumimoji="1" lang="en-US" altLang="ja-JP" sz="1400">
              <a:solidFill>
                <a:schemeClr val="tx1"/>
              </a:solidFill>
              <a:latin typeface="+mj-ea"/>
              <a:ea typeface="+mj-ea"/>
            </a:endParaRPr>
          </a:p>
        </p:txBody>
      </p:sp>
      <p:sp>
        <p:nvSpPr>
          <p:cNvPr id="14" name="正方形/長方形 13">
            <a:extLst>
              <a:ext uri="{FF2B5EF4-FFF2-40B4-BE49-F238E27FC236}">
                <a16:creationId xmlns:a16="http://schemas.microsoft.com/office/drawing/2014/main" id="{354B0A0A-6640-7499-C777-9D226B5B9F3F}"/>
              </a:ext>
            </a:extLst>
          </p:cNvPr>
          <p:cNvSpPr/>
          <p:nvPr/>
        </p:nvSpPr>
        <p:spPr>
          <a:xfrm>
            <a:off x="3251263" y="5267891"/>
            <a:ext cx="8244737" cy="61144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a:solidFill>
                  <a:schemeClr val="tx1"/>
                </a:solidFill>
                <a:latin typeface="+mj-ea"/>
                <a:ea typeface="+mj-ea"/>
              </a:rPr>
              <a:t>❼どう事業を実現し成長するか</a:t>
            </a:r>
            <a:r>
              <a:rPr kumimoji="1" lang="ja-JP" altLang="en-US" sz="1400">
                <a:solidFill>
                  <a:schemeClr val="tx1"/>
                </a:solidFill>
                <a:latin typeface="+mj-ea"/>
                <a:ea typeface="+mj-ea"/>
              </a:rPr>
              <a:t>（事業成長プラン・ロードマップ）</a:t>
            </a:r>
            <a:endParaRPr kumimoji="1" lang="en-US" altLang="ja-JP" sz="1400">
              <a:solidFill>
                <a:schemeClr val="tx1"/>
              </a:solidFill>
              <a:latin typeface="+mj-ea"/>
              <a:ea typeface="+mj-ea"/>
            </a:endParaRPr>
          </a:p>
        </p:txBody>
      </p:sp>
    </p:spTree>
    <p:extLst>
      <p:ext uri="{BB962C8B-B14F-4D97-AF65-F5344CB8AC3E}">
        <p14:creationId xmlns:p14="http://schemas.microsoft.com/office/powerpoint/2010/main" val="587976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F089F2-22B9-7051-2542-90DA09C418F6}"/>
              </a:ext>
            </a:extLst>
          </p:cNvPr>
          <p:cNvSpPr>
            <a:spLocks noGrp="1"/>
          </p:cNvSpPr>
          <p:nvPr>
            <p:ph type="title"/>
          </p:nvPr>
        </p:nvSpPr>
        <p:spPr/>
        <p:txBody>
          <a:bodyPr/>
          <a:lstStyle/>
          <a:p>
            <a:endParaRPr kumimoji="1" lang="ja-JP" altLang="en-US"/>
          </a:p>
        </p:txBody>
      </p:sp>
      <p:sp>
        <p:nvSpPr>
          <p:cNvPr id="3" name="テキスト ボックス 2">
            <a:extLst>
              <a:ext uri="{FF2B5EF4-FFF2-40B4-BE49-F238E27FC236}">
                <a16:creationId xmlns:a16="http://schemas.microsoft.com/office/drawing/2014/main" id="{7B53553A-0E8A-5725-22C2-7CEC0D496E46}"/>
              </a:ext>
            </a:extLst>
          </p:cNvPr>
          <p:cNvSpPr txBox="1"/>
          <p:nvPr/>
        </p:nvSpPr>
        <p:spPr>
          <a:xfrm>
            <a:off x="4964924" y="2709000"/>
            <a:ext cx="2262158" cy="923330"/>
          </a:xfrm>
          <a:prstGeom prst="rect">
            <a:avLst/>
          </a:prstGeom>
          <a:noFill/>
        </p:spPr>
        <p:txBody>
          <a:bodyPr wrap="none" rtlCol="0">
            <a:spAutoFit/>
          </a:bodyPr>
          <a:lstStyle/>
          <a:p>
            <a:pPr algn="ctr"/>
            <a:r>
              <a:rPr kumimoji="1" lang="ja-JP" altLang="en-US" sz="5400" b="1"/>
              <a:t>提出用</a:t>
            </a:r>
          </a:p>
        </p:txBody>
      </p:sp>
      <p:sp>
        <p:nvSpPr>
          <p:cNvPr id="4" name="テキスト ボックス 3">
            <a:extLst>
              <a:ext uri="{FF2B5EF4-FFF2-40B4-BE49-F238E27FC236}">
                <a16:creationId xmlns:a16="http://schemas.microsoft.com/office/drawing/2014/main" id="{44848881-C193-D733-9681-2193548FEB39}"/>
              </a:ext>
            </a:extLst>
          </p:cNvPr>
          <p:cNvSpPr txBox="1"/>
          <p:nvPr/>
        </p:nvSpPr>
        <p:spPr>
          <a:xfrm>
            <a:off x="988684" y="3604890"/>
            <a:ext cx="10214656" cy="400110"/>
          </a:xfrm>
          <a:prstGeom prst="rect">
            <a:avLst/>
          </a:prstGeom>
          <a:noFill/>
        </p:spPr>
        <p:txBody>
          <a:bodyPr wrap="none" rtlCol="0">
            <a:spAutoFit/>
          </a:bodyPr>
          <a:lstStyle/>
          <a:p>
            <a:pPr algn="ctr"/>
            <a:r>
              <a:rPr lang="en-US" altLang="ja-JP" sz="2000" b="1"/>
              <a:t>※</a:t>
            </a:r>
            <a:r>
              <a:rPr lang="ja-JP" altLang="en-US" sz="2000" b="1"/>
              <a:t>以降　　　　　のマークのページを記入のうえ該当ページのみ</a:t>
            </a:r>
            <a:r>
              <a:rPr lang="en-US" altLang="ja-JP" sz="2000" b="1"/>
              <a:t>PDF</a:t>
            </a:r>
            <a:r>
              <a:rPr lang="ja-JP" altLang="en-US" sz="2000" b="1"/>
              <a:t>でご提出ください</a:t>
            </a:r>
            <a:endParaRPr kumimoji="1" lang="ja-JP" altLang="en-US" sz="2000" b="1"/>
          </a:p>
        </p:txBody>
      </p:sp>
      <p:sp>
        <p:nvSpPr>
          <p:cNvPr id="5" name="正方形/長方形 4">
            <a:extLst>
              <a:ext uri="{FF2B5EF4-FFF2-40B4-BE49-F238E27FC236}">
                <a16:creationId xmlns:a16="http://schemas.microsoft.com/office/drawing/2014/main" id="{3594B427-2C98-5653-0B0F-CFF991CCB567}"/>
              </a:ext>
            </a:extLst>
          </p:cNvPr>
          <p:cNvSpPr/>
          <p:nvPr/>
        </p:nvSpPr>
        <p:spPr>
          <a:xfrm>
            <a:off x="1992000" y="3573000"/>
            <a:ext cx="1095248" cy="4022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kumimoji="1" lang="ja-JP" altLang="en-US" sz="1600" b="1">
                <a:solidFill>
                  <a:schemeClr val="bg1"/>
                </a:solidFill>
                <a:latin typeface="+mn-ea"/>
              </a:rPr>
              <a:t>提出用</a:t>
            </a:r>
          </a:p>
        </p:txBody>
      </p:sp>
    </p:spTree>
    <p:extLst>
      <p:ext uri="{BB962C8B-B14F-4D97-AF65-F5344CB8AC3E}">
        <p14:creationId xmlns:p14="http://schemas.microsoft.com/office/powerpoint/2010/main" val="1209955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3ADDE5-A1CD-4DA0-20B7-54AF11B7F4F2}"/>
              </a:ext>
            </a:extLst>
          </p:cNvPr>
          <p:cNvSpPr>
            <a:spLocks noGrp="1"/>
          </p:cNvSpPr>
          <p:nvPr>
            <p:ph type="title"/>
          </p:nvPr>
        </p:nvSpPr>
        <p:spPr/>
        <p:txBody>
          <a:bodyPr/>
          <a:lstStyle/>
          <a:p>
            <a:r>
              <a:rPr kumimoji="1" lang="ja-JP" altLang="en-US"/>
              <a:t>①自分は何者なのか（バックグラウンド・スキル・課題感）</a:t>
            </a:r>
          </a:p>
        </p:txBody>
      </p:sp>
      <p:sp>
        <p:nvSpPr>
          <p:cNvPr id="15" name="正方形/長方形 14">
            <a:extLst>
              <a:ext uri="{FF2B5EF4-FFF2-40B4-BE49-F238E27FC236}">
                <a16:creationId xmlns:a16="http://schemas.microsoft.com/office/drawing/2014/main" id="{EA0BE3C4-1133-77E2-3845-10A73B7612B8}"/>
              </a:ext>
            </a:extLst>
          </p:cNvPr>
          <p:cNvSpPr/>
          <p:nvPr/>
        </p:nvSpPr>
        <p:spPr>
          <a:xfrm>
            <a:off x="696000" y="3222004"/>
            <a:ext cx="10800000" cy="84553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marL="92075"/>
            <a:r>
              <a:rPr kumimoji="1" lang="en-US" altLang="ja-JP" sz="1600" b="1">
                <a:solidFill>
                  <a:schemeClr val="tx1"/>
                </a:solidFill>
                <a:latin typeface="+mn-ea"/>
              </a:rPr>
              <a:t>XXX</a:t>
            </a:r>
            <a:endParaRPr kumimoji="1" lang="ja-JP" altLang="en-US" sz="1600" b="1">
              <a:solidFill>
                <a:schemeClr val="tx1"/>
              </a:solidFill>
              <a:latin typeface="+mn-ea"/>
            </a:endParaRPr>
          </a:p>
        </p:txBody>
      </p:sp>
      <p:sp>
        <p:nvSpPr>
          <p:cNvPr id="13" name="正方形/長方形 12">
            <a:extLst>
              <a:ext uri="{FF2B5EF4-FFF2-40B4-BE49-F238E27FC236}">
                <a16:creationId xmlns:a16="http://schemas.microsoft.com/office/drawing/2014/main" id="{EE0DD375-5743-C752-613F-E8D1A22C82C4}"/>
              </a:ext>
            </a:extLst>
          </p:cNvPr>
          <p:cNvSpPr/>
          <p:nvPr/>
        </p:nvSpPr>
        <p:spPr>
          <a:xfrm>
            <a:off x="6096000" y="936055"/>
            <a:ext cx="5400000" cy="70612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marL="92075"/>
            <a:r>
              <a:rPr kumimoji="1" lang="ja-JP" altLang="en-US" sz="2000" b="1">
                <a:solidFill>
                  <a:schemeClr val="tx1"/>
                </a:solidFill>
                <a:latin typeface="+mn-ea"/>
              </a:rPr>
              <a:t>名前</a:t>
            </a:r>
          </a:p>
        </p:txBody>
      </p:sp>
      <p:sp>
        <p:nvSpPr>
          <p:cNvPr id="14" name="正方形/長方形 13">
            <a:extLst>
              <a:ext uri="{FF2B5EF4-FFF2-40B4-BE49-F238E27FC236}">
                <a16:creationId xmlns:a16="http://schemas.microsoft.com/office/drawing/2014/main" id="{9BB084E0-FA9E-4C0C-32A1-848055D643A9}"/>
              </a:ext>
            </a:extLst>
          </p:cNvPr>
          <p:cNvSpPr/>
          <p:nvPr/>
        </p:nvSpPr>
        <p:spPr>
          <a:xfrm>
            <a:off x="6096000" y="1842058"/>
            <a:ext cx="5400000" cy="70612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marL="92075"/>
            <a:r>
              <a:rPr kumimoji="1" lang="ja-JP" altLang="en-US" sz="2000" b="1">
                <a:solidFill>
                  <a:schemeClr val="tx1"/>
                </a:solidFill>
                <a:latin typeface="+mn-ea"/>
              </a:rPr>
              <a:t>所属</a:t>
            </a:r>
          </a:p>
        </p:txBody>
      </p:sp>
      <p:sp>
        <p:nvSpPr>
          <p:cNvPr id="18" name="正方形/長方形 17">
            <a:extLst>
              <a:ext uri="{FF2B5EF4-FFF2-40B4-BE49-F238E27FC236}">
                <a16:creationId xmlns:a16="http://schemas.microsoft.com/office/drawing/2014/main" id="{9D8DDBB1-E581-C2A0-26C0-A60AB57E71D0}"/>
              </a:ext>
            </a:extLst>
          </p:cNvPr>
          <p:cNvSpPr/>
          <p:nvPr/>
        </p:nvSpPr>
        <p:spPr>
          <a:xfrm>
            <a:off x="696000" y="5773638"/>
            <a:ext cx="10800000" cy="6234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marL="92075"/>
            <a:r>
              <a:rPr kumimoji="1" lang="en-US" altLang="ja-JP" sz="1600" b="1">
                <a:solidFill>
                  <a:schemeClr val="tx1"/>
                </a:solidFill>
                <a:latin typeface="+mn-ea"/>
              </a:rPr>
              <a:t>XXX</a:t>
            </a:r>
            <a:endParaRPr kumimoji="1" lang="ja-JP" altLang="en-US" sz="1600" b="1">
              <a:solidFill>
                <a:schemeClr val="tx1"/>
              </a:solidFill>
              <a:latin typeface="+mn-ea"/>
            </a:endParaRPr>
          </a:p>
        </p:txBody>
      </p:sp>
      <p:sp>
        <p:nvSpPr>
          <p:cNvPr id="4" name="正方形/長方形 3">
            <a:extLst>
              <a:ext uri="{FF2B5EF4-FFF2-40B4-BE49-F238E27FC236}">
                <a16:creationId xmlns:a16="http://schemas.microsoft.com/office/drawing/2014/main" id="{017BDAD6-5D1F-74CA-AEF8-366EBD501BAD}"/>
              </a:ext>
            </a:extLst>
          </p:cNvPr>
          <p:cNvSpPr/>
          <p:nvPr/>
        </p:nvSpPr>
        <p:spPr>
          <a:xfrm>
            <a:off x="696000" y="4451357"/>
            <a:ext cx="10800000" cy="9384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marL="92075"/>
            <a:r>
              <a:rPr kumimoji="1" lang="en-US" altLang="ja-JP" sz="1600" b="1">
                <a:solidFill>
                  <a:schemeClr val="tx1"/>
                </a:solidFill>
                <a:latin typeface="+mn-ea"/>
              </a:rPr>
              <a:t>XXX</a:t>
            </a:r>
            <a:endParaRPr kumimoji="1" lang="ja-JP" altLang="en-US" sz="1600" b="1">
              <a:solidFill>
                <a:schemeClr val="tx1"/>
              </a:solidFill>
              <a:latin typeface="+mn-ea"/>
            </a:endParaRPr>
          </a:p>
        </p:txBody>
      </p:sp>
      <p:sp>
        <p:nvSpPr>
          <p:cNvPr id="6" name="正方形/長方形 5">
            <a:extLst>
              <a:ext uri="{FF2B5EF4-FFF2-40B4-BE49-F238E27FC236}">
                <a16:creationId xmlns:a16="http://schemas.microsoft.com/office/drawing/2014/main" id="{19901FB0-5497-7CF1-B45F-344E4598D97C}"/>
              </a:ext>
            </a:extLst>
          </p:cNvPr>
          <p:cNvSpPr/>
          <p:nvPr/>
        </p:nvSpPr>
        <p:spPr>
          <a:xfrm>
            <a:off x="695999" y="2889606"/>
            <a:ext cx="1874481" cy="3323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marL="92075" algn="ctr"/>
            <a:r>
              <a:rPr kumimoji="1" lang="ja-JP" altLang="en-US" sz="1600" b="1">
                <a:solidFill>
                  <a:schemeClr val="bg1"/>
                </a:solidFill>
                <a:latin typeface="+mn-ea"/>
              </a:rPr>
              <a:t>経歴</a:t>
            </a:r>
          </a:p>
        </p:txBody>
      </p:sp>
      <p:sp>
        <p:nvSpPr>
          <p:cNvPr id="7" name="正方形/長方形 6">
            <a:extLst>
              <a:ext uri="{FF2B5EF4-FFF2-40B4-BE49-F238E27FC236}">
                <a16:creationId xmlns:a16="http://schemas.microsoft.com/office/drawing/2014/main" id="{3050C99E-CF96-F515-C368-3FE1469567C7}"/>
              </a:ext>
            </a:extLst>
          </p:cNvPr>
          <p:cNvSpPr/>
          <p:nvPr/>
        </p:nvSpPr>
        <p:spPr>
          <a:xfrm>
            <a:off x="695999" y="4118959"/>
            <a:ext cx="1874481" cy="3323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marL="92075" algn="ctr"/>
            <a:r>
              <a:rPr kumimoji="1" lang="ja-JP" altLang="en-US" sz="1600" b="1">
                <a:solidFill>
                  <a:schemeClr val="bg1"/>
                </a:solidFill>
                <a:latin typeface="+mn-ea"/>
              </a:rPr>
              <a:t>スキル・実績</a:t>
            </a:r>
          </a:p>
        </p:txBody>
      </p:sp>
      <p:sp>
        <p:nvSpPr>
          <p:cNvPr id="8" name="正方形/長方形 7">
            <a:extLst>
              <a:ext uri="{FF2B5EF4-FFF2-40B4-BE49-F238E27FC236}">
                <a16:creationId xmlns:a16="http://schemas.microsoft.com/office/drawing/2014/main" id="{B32F51FB-DABC-A1DC-FAD3-1CA77BEBA2DC}"/>
              </a:ext>
            </a:extLst>
          </p:cNvPr>
          <p:cNvSpPr/>
          <p:nvPr/>
        </p:nvSpPr>
        <p:spPr>
          <a:xfrm>
            <a:off x="695999" y="5458679"/>
            <a:ext cx="1874481" cy="3323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marL="92075" algn="ctr"/>
            <a:r>
              <a:rPr kumimoji="1" lang="ja-JP" altLang="en-US" sz="1600" b="1">
                <a:solidFill>
                  <a:schemeClr val="bg1"/>
                </a:solidFill>
                <a:latin typeface="+mn-ea"/>
              </a:rPr>
              <a:t>成し遂げたいこと</a:t>
            </a:r>
          </a:p>
        </p:txBody>
      </p:sp>
      <p:sp>
        <p:nvSpPr>
          <p:cNvPr id="3" name="正方形/長方形 2">
            <a:extLst>
              <a:ext uri="{FF2B5EF4-FFF2-40B4-BE49-F238E27FC236}">
                <a16:creationId xmlns:a16="http://schemas.microsoft.com/office/drawing/2014/main" id="{1BC6199E-9688-42F7-1F6A-241E6C312BB0}"/>
              </a:ext>
            </a:extLst>
          </p:cNvPr>
          <p:cNvSpPr/>
          <p:nvPr/>
        </p:nvSpPr>
        <p:spPr>
          <a:xfrm>
            <a:off x="1881975" y="936054"/>
            <a:ext cx="2564421" cy="161212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kumimoji="1" lang="ja-JP" altLang="en-US" sz="2000" b="1">
                <a:solidFill>
                  <a:schemeClr val="tx1"/>
                </a:solidFill>
                <a:latin typeface="+mn-ea"/>
              </a:rPr>
              <a:t>写真</a:t>
            </a:r>
          </a:p>
        </p:txBody>
      </p:sp>
      <p:sp>
        <p:nvSpPr>
          <p:cNvPr id="9" name="正方形/長方形 8">
            <a:extLst>
              <a:ext uri="{FF2B5EF4-FFF2-40B4-BE49-F238E27FC236}">
                <a16:creationId xmlns:a16="http://schemas.microsoft.com/office/drawing/2014/main" id="{8184D58D-5ACB-3E8F-0B90-588FB06C641A}"/>
              </a:ext>
            </a:extLst>
          </p:cNvPr>
          <p:cNvSpPr/>
          <p:nvPr/>
        </p:nvSpPr>
        <p:spPr>
          <a:xfrm>
            <a:off x="10400752" y="66698"/>
            <a:ext cx="1095248" cy="4022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kumimoji="1" lang="ja-JP" altLang="en-US" sz="1600" b="1">
                <a:solidFill>
                  <a:schemeClr val="bg1"/>
                </a:solidFill>
                <a:latin typeface="+mn-ea"/>
              </a:rPr>
              <a:t>提出用</a:t>
            </a:r>
          </a:p>
        </p:txBody>
      </p:sp>
    </p:spTree>
    <p:extLst>
      <p:ext uri="{BB962C8B-B14F-4D97-AF65-F5344CB8AC3E}">
        <p14:creationId xmlns:p14="http://schemas.microsoft.com/office/powerpoint/2010/main" val="3994650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AE3444A6-0FE4-7CA3-5113-AE1802F661EF}"/>
              </a:ext>
            </a:extLst>
          </p:cNvPr>
          <p:cNvSpPr/>
          <p:nvPr/>
        </p:nvSpPr>
        <p:spPr>
          <a:xfrm>
            <a:off x="1642801" y="4078480"/>
            <a:ext cx="4187041" cy="23559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kumimoji="1" lang="ja-JP" altLang="en-US" sz="2000" b="1">
                <a:solidFill>
                  <a:schemeClr val="tx1"/>
                </a:solidFill>
                <a:latin typeface="+mn-ea"/>
              </a:rPr>
              <a:t>写真</a:t>
            </a:r>
          </a:p>
        </p:txBody>
      </p:sp>
      <p:sp>
        <p:nvSpPr>
          <p:cNvPr id="8" name="正方形/長方形 7">
            <a:extLst>
              <a:ext uri="{FF2B5EF4-FFF2-40B4-BE49-F238E27FC236}">
                <a16:creationId xmlns:a16="http://schemas.microsoft.com/office/drawing/2014/main" id="{97588DC8-956C-4E1D-3B6D-DF018139995F}"/>
              </a:ext>
            </a:extLst>
          </p:cNvPr>
          <p:cNvSpPr/>
          <p:nvPr/>
        </p:nvSpPr>
        <p:spPr>
          <a:xfrm>
            <a:off x="6362156" y="4078480"/>
            <a:ext cx="4187041" cy="23559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kumimoji="1" lang="ja-JP" altLang="en-US" sz="2000" b="1">
                <a:solidFill>
                  <a:schemeClr val="tx1"/>
                </a:solidFill>
                <a:latin typeface="+mn-ea"/>
              </a:rPr>
              <a:t>写真</a:t>
            </a:r>
          </a:p>
        </p:txBody>
      </p:sp>
      <p:sp>
        <p:nvSpPr>
          <p:cNvPr id="2" name="タイトル 1">
            <a:extLst>
              <a:ext uri="{FF2B5EF4-FFF2-40B4-BE49-F238E27FC236}">
                <a16:creationId xmlns:a16="http://schemas.microsoft.com/office/drawing/2014/main" id="{7A3ADDE5-A1CD-4DA0-20B7-54AF11B7F4F2}"/>
              </a:ext>
            </a:extLst>
          </p:cNvPr>
          <p:cNvSpPr>
            <a:spLocks noGrp="1"/>
          </p:cNvSpPr>
          <p:nvPr>
            <p:ph type="title"/>
          </p:nvPr>
        </p:nvSpPr>
        <p:spPr/>
        <p:txBody>
          <a:bodyPr/>
          <a:lstStyle/>
          <a:p>
            <a:r>
              <a:rPr kumimoji="1" lang="ja-JP" altLang="en-US"/>
              <a:t>②何がしたいのか（初見の人でもわかるように）</a:t>
            </a:r>
          </a:p>
        </p:txBody>
      </p:sp>
      <p:sp>
        <p:nvSpPr>
          <p:cNvPr id="5" name="正方形/長方形 4">
            <a:extLst>
              <a:ext uri="{FF2B5EF4-FFF2-40B4-BE49-F238E27FC236}">
                <a16:creationId xmlns:a16="http://schemas.microsoft.com/office/drawing/2014/main" id="{142D1814-374A-AB1A-C523-DE80496D4B5E}"/>
              </a:ext>
            </a:extLst>
          </p:cNvPr>
          <p:cNvSpPr/>
          <p:nvPr/>
        </p:nvSpPr>
        <p:spPr>
          <a:xfrm>
            <a:off x="3583682" y="1508761"/>
            <a:ext cx="5024635" cy="6884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marL="92075" algn="ctr"/>
            <a:r>
              <a:rPr kumimoji="1" lang="en-US" altLang="ja-JP" sz="3200" b="1">
                <a:solidFill>
                  <a:schemeClr val="tx1"/>
                </a:solidFill>
                <a:latin typeface="+mn-ea"/>
              </a:rPr>
              <a:t>XXX</a:t>
            </a:r>
            <a:endParaRPr kumimoji="1" lang="ja-JP" altLang="en-US" sz="3200" b="1">
              <a:solidFill>
                <a:schemeClr val="tx1"/>
              </a:solidFill>
              <a:latin typeface="+mn-ea"/>
            </a:endParaRPr>
          </a:p>
        </p:txBody>
      </p:sp>
      <p:sp>
        <p:nvSpPr>
          <p:cNvPr id="6" name="正方形/長方形 5">
            <a:extLst>
              <a:ext uri="{FF2B5EF4-FFF2-40B4-BE49-F238E27FC236}">
                <a16:creationId xmlns:a16="http://schemas.microsoft.com/office/drawing/2014/main" id="{67467A96-C7B6-963A-DEE9-61C4A2CE9DFC}"/>
              </a:ext>
            </a:extLst>
          </p:cNvPr>
          <p:cNvSpPr/>
          <p:nvPr/>
        </p:nvSpPr>
        <p:spPr>
          <a:xfrm>
            <a:off x="1238336" y="2561800"/>
            <a:ext cx="9715327" cy="6884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marL="92075" algn="ctr"/>
            <a:r>
              <a:rPr lang="en-US" altLang="ja-JP" sz="2000" b="1">
                <a:solidFill>
                  <a:schemeClr val="tx1"/>
                </a:solidFill>
                <a:latin typeface="+mn-ea"/>
              </a:rPr>
              <a:t>XXX</a:t>
            </a:r>
            <a:endParaRPr kumimoji="1" lang="ja-JP" altLang="en-US" sz="2000" b="1">
              <a:solidFill>
                <a:schemeClr val="tx1"/>
              </a:solidFill>
              <a:latin typeface="+mn-ea"/>
            </a:endParaRPr>
          </a:p>
        </p:txBody>
      </p:sp>
      <p:sp>
        <p:nvSpPr>
          <p:cNvPr id="9" name="正方形/長方形 8">
            <a:extLst>
              <a:ext uri="{FF2B5EF4-FFF2-40B4-BE49-F238E27FC236}">
                <a16:creationId xmlns:a16="http://schemas.microsoft.com/office/drawing/2014/main" id="{288794CC-5091-3E31-0215-C0F40D796470}"/>
              </a:ext>
            </a:extLst>
          </p:cNvPr>
          <p:cNvSpPr/>
          <p:nvPr/>
        </p:nvSpPr>
        <p:spPr>
          <a:xfrm>
            <a:off x="5434427" y="1266054"/>
            <a:ext cx="1323145" cy="26541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marL="92075" algn="ctr"/>
            <a:r>
              <a:rPr kumimoji="1" lang="ja-JP" altLang="en-US" sz="1600" b="1">
                <a:solidFill>
                  <a:schemeClr val="bg1"/>
                </a:solidFill>
                <a:latin typeface="+mn-ea"/>
              </a:rPr>
              <a:t>サービス名</a:t>
            </a:r>
          </a:p>
        </p:txBody>
      </p:sp>
      <p:sp>
        <p:nvSpPr>
          <p:cNvPr id="10" name="正方形/長方形 9">
            <a:extLst>
              <a:ext uri="{FF2B5EF4-FFF2-40B4-BE49-F238E27FC236}">
                <a16:creationId xmlns:a16="http://schemas.microsoft.com/office/drawing/2014/main" id="{04B684EA-9FE2-43DC-9985-3EE927850C7A}"/>
              </a:ext>
            </a:extLst>
          </p:cNvPr>
          <p:cNvSpPr/>
          <p:nvPr/>
        </p:nvSpPr>
        <p:spPr>
          <a:xfrm>
            <a:off x="4536045" y="2296389"/>
            <a:ext cx="3119909" cy="26541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marL="92075" algn="ctr"/>
            <a:r>
              <a:rPr kumimoji="1" lang="ja-JP" altLang="en-US" sz="1600" b="1">
                <a:solidFill>
                  <a:schemeClr val="bg1"/>
                </a:solidFill>
                <a:latin typeface="+mn-ea"/>
              </a:rPr>
              <a:t>サービス概要</a:t>
            </a:r>
          </a:p>
        </p:txBody>
      </p:sp>
      <p:sp>
        <p:nvSpPr>
          <p:cNvPr id="11" name="正方形/長方形 10">
            <a:extLst>
              <a:ext uri="{FF2B5EF4-FFF2-40B4-BE49-F238E27FC236}">
                <a16:creationId xmlns:a16="http://schemas.microsoft.com/office/drawing/2014/main" id="{46BFC7E3-E073-D394-2688-93980149397C}"/>
              </a:ext>
            </a:extLst>
          </p:cNvPr>
          <p:cNvSpPr/>
          <p:nvPr/>
        </p:nvSpPr>
        <p:spPr>
          <a:xfrm>
            <a:off x="4019700" y="3464045"/>
            <a:ext cx="4152599" cy="5689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marL="92075" algn="ctr"/>
            <a:r>
              <a:rPr kumimoji="1" lang="ja-JP" altLang="en-US" sz="1600" b="1">
                <a:solidFill>
                  <a:schemeClr val="bg1"/>
                </a:solidFill>
                <a:latin typeface="+mn-ea"/>
              </a:rPr>
              <a:t>あればビジュアルのイメージ</a:t>
            </a:r>
            <a:br>
              <a:rPr kumimoji="1" lang="ja-JP" altLang="en-US" sz="1600" b="1">
                <a:solidFill>
                  <a:schemeClr val="bg1"/>
                </a:solidFill>
                <a:latin typeface="+mn-ea"/>
              </a:rPr>
            </a:br>
            <a:r>
              <a:rPr kumimoji="1" lang="ja-JP" altLang="en-US" sz="1600" b="1">
                <a:solidFill>
                  <a:schemeClr val="bg1"/>
                </a:solidFill>
                <a:latin typeface="+mn-ea"/>
              </a:rPr>
              <a:t>（生成</a:t>
            </a:r>
            <a:r>
              <a:rPr kumimoji="1" lang="en-US" altLang="ja-JP" sz="1600" b="1">
                <a:solidFill>
                  <a:schemeClr val="bg1"/>
                </a:solidFill>
                <a:latin typeface="+mn-ea"/>
              </a:rPr>
              <a:t>AI</a:t>
            </a:r>
            <a:r>
              <a:rPr kumimoji="1" lang="ja-JP" altLang="en-US" sz="1600" b="1">
                <a:solidFill>
                  <a:schemeClr val="bg1"/>
                </a:solidFill>
                <a:latin typeface="+mn-ea"/>
              </a:rPr>
              <a:t>等を活用いただいても可）</a:t>
            </a:r>
          </a:p>
        </p:txBody>
      </p:sp>
      <p:sp>
        <p:nvSpPr>
          <p:cNvPr id="12" name="正方形/長方形 11">
            <a:extLst>
              <a:ext uri="{FF2B5EF4-FFF2-40B4-BE49-F238E27FC236}">
                <a16:creationId xmlns:a16="http://schemas.microsoft.com/office/drawing/2014/main" id="{6F96E3CE-E765-5318-7390-6C7C9FF8AC2F}"/>
              </a:ext>
            </a:extLst>
          </p:cNvPr>
          <p:cNvSpPr/>
          <p:nvPr/>
        </p:nvSpPr>
        <p:spPr>
          <a:xfrm>
            <a:off x="10400752" y="66698"/>
            <a:ext cx="1095248" cy="4022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kumimoji="1" lang="ja-JP" altLang="en-US" sz="1600" b="1">
                <a:solidFill>
                  <a:schemeClr val="bg1"/>
                </a:solidFill>
                <a:latin typeface="+mn-ea"/>
              </a:rPr>
              <a:t>提出用</a:t>
            </a:r>
          </a:p>
        </p:txBody>
      </p:sp>
    </p:spTree>
    <p:extLst>
      <p:ext uri="{BB962C8B-B14F-4D97-AF65-F5344CB8AC3E}">
        <p14:creationId xmlns:p14="http://schemas.microsoft.com/office/powerpoint/2010/main" val="447228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a:extLst>
              <a:ext uri="{FF2B5EF4-FFF2-40B4-BE49-F238E27FC236}">
                <a16:creationId xmlns:a16="http://schemas.microsoft.com/office/drawing/2014/main" id="{25CED2A0-8DB2-C108-44DF-B00542DFCACC}"/>
              </a:ext>
            </a:extLst>
          </p:cNvPr>
          <p:cNvSpPr>
            <a:spLocks noGrp="1"/>
          </p:cNvSpPr>
          <p:nvPr>
            <p:ph type="title"/>
          </p:nvPr>
        </p:nvSpPr>
        <p:spPr/>
        <p:txBody>
          <a:bodyPr/>
          <a:lstStyle/>
          <a:p>
            <a:r>
              <a:rPr lang="ja-JP" altLang="en-US"/>
              <a:t>③顧客は誰で、どんな課題やニーズがあるのか</a:t>
            </a:r>
          </a:p>
        </p:txBody>
      </p:sp>
      <p:sp>
        <p:nvSpPr>
          <p:cNvPr id="14" name="テキスト ボックス 13">
            <a:extLst>
              <a:ext uri="{FF2B5EF4-FFF2-40B4-BE49-F238E27FC236}">
                <a16:creationId xmlns:a16="http://schemas.microsoft.com/office/drawing/2014/main" id="{C3C5F069-454B-7207-F3C2-1FD5D01A4972}"/>
              </a:ext>
            </a:extLst>
          </p:cNvPr>
          <p:cNvSpPr txBox="1"/>
          <p:nvPr/>
        </p:nvSpPr>
        <p:spPr>
          <a:xfrm>
            <a:off x="2972569" y="1324939"/>
            <a:ext cx="8638000" cy="307777"/>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游ゴシック"/>
                <a:ea typeface="游ゴシック"/>
                <a:cs typeface="+mn-cs"/>
              </a:rPr>
              <a:t>デモグラフィック</a:t>
            </a:r>
            <a:r>
              <a:rPr kumimoji="1" lang="en-US" altLang="ja-JP" sz="1400" b="1" i="0" u="none" strike="noStrike" kern="1200" cap="none" spc="0" normalizeH="0" baseline="0" noProof="0">
                <a:ln>
                  <a:noFill/>
                </a:ln>
                <a:solidFill>
                  <a:prstClr val="black"/>
                </a:solidFill>
                <a:effectLst/>
                <a:uLnTx/>
                <a:uFillTx/>
                <a:latin typeface="游ゴシック"/>
                <a:ea typeface="游ゴシック"/>
                <a:cs typeface="+mn-cs"/>
              </a:rPr>
              <a:t>(</a:t>
            </a:r>
            <a:r>
              <a:rPr kumimoji="1" lang="ja-JP" altLang="en-US" sz="1400" b="1" i="0" u="none" strike="noStrike" kern="1200" cap="none" spc="0" normalizeH="0" baseline="0" noProof="0">
                <a:ln>
                  <a:noFill/>
                </a:ln>
                <a:solidFill>
                  <a:prstClr val="black"/>
                </a:solidFill>
                <a:effectLst/>
                <a:uLnTx/>
                <a:uFillTx/>
                <a:latin typeface="游ゴシック"/>
                <a:ea typeface="游ゴシック"/>
                <a:cs typeface="+mn-cs"/>
              </a:rPr>
              <a:t>人口動態的</a:t>
            </a:r>
            <a:r>
              <a:rPr kumimoji="1" lang="en-US" altLang="ja-JP" sz="1400" b="1" i="0" u="none" strike="noStrike" kern="1200" cap="none" spc="0" normalizeH="0" baseline="0" noProof="0">
                <a:ln>
                  <a:noFill/>
                </a:ln>
                <a:solidFill>
                  <a:prstClr val="black"/>
                </a:solidFill>
                <a:effectLst/>
                <a:uLnTx/>
                <a:uFillTx/>
                <a:latin typeface="游ゴシック"/>
                <a:ea typeface="游ゴシック"/>
                <a:cs typeface="+mn-cs"/>
              </a:rPr>
              <a:t>)</a:t>
            </a:r>
            <a:r>
              <a:rPr kumimoji="1" lang="ja-JP" altLang="en-US" sz="1400" b="1" i="0" u="none" strike="noStrike" kern="1200" cap="none" spc="0" normalizeH="0" baseline="0" noProof="0">
                <a:ln>
                  <a:noFill/>
                </a:ln>
                <a:solidFill>
                  <a:prstClr val="black"/>
                </a:solidFill>
                <a:effectLst/>
                <a:uLnTx/>
                <a:uFillTx/>
                <a:latin typeface="游ゴシック"/>
                <a:ea typeface="游ゴシック"/>
                <a:cs typeface="+mn-cs"/>
              </a:rPr>
              <a:t>要素</a:t>
            </a:r>
          </a:p>
        </p:txBody>
      </p:sp>
      <p:sp>
        <p:nvSpPr>
          <p:cNvPr id="15" name="テキスト ボックス 14">
            <a:extLst>
              <a:ext uri="{FF2B5EF4-FFF2-40B4-BE49-F238E27FC236}">
                <a16:creationId xmlns:a16="http://schemas.microsoft.com/office/drawing/2014/main" id="{E9F6727C-2D78-9527-67BB-1826221EA988}"/>
              </a:ext>
            </a:extLst>
          </p:cNvPr>
          <p:cNvSpPr txBox="1"/>
          <p:nvPr/>
        </p:nvSpPr>
        <p:spPr>
          <a:xfrm>
            <a:off x="2972569" y="4122335"/>
            <a:ext cx="8637999" cy="307777"/>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游ゴシック"/>
                <a:ea typeface="游ゴシック"/>
                <a:cs typeface="+mn-cs"/>
              </a:rPr>
              <a:t>サイコグラフィック</a:t>
            </a:r>
            <a:r>
              <a:rPr kumimoji="1" lang="en-US" altLang="ja-JP" sz="1400" b="1" i="0" u="none" strike="noStrike" kern="1200" cap="none" spc="0" normalizeH="0" baseline="0" noProof="0">
                <a:ln>
                  <a:noFill/>
                </a:ln>
                <a:solidFill>
                  <a:prstClr val="black"/>
                </a:solidFill>
                <a:effectLst/>
                <a:uLnTx/>
                <a:uFillTx/>
                <a:latin typeface="游ゴシック"/>
                <a:ea typeface="游ゴシック"/>
                <a:cs typeface="+mn-cs"/>
              </a:rPr>
              <a:t>(</a:t>
            </a:r>
            <a:r>
              <a:rPr kumimoji="1" lang="ja-JP" altLang="en-US" sz="1400" b="1" i="0" u="none" strike="noStrike" kern="1200" cap="none" spc="0" normalizeH="0" baseline="0" noProof="0">
                <a:ln>
                  <a:noFill/>
                </a:ln>
                <a:solidFill>
                  <a:prstClr val="black"/>
                </a:solidFill>
                <a:effectLst/>
                <a:uLnTx/>
                <a:uFillTx/>
                <a:latin typeface="游ゴシック"/>
                <a:ea typeface="游ゴシック"/>
                <a:cs typeface="+mn-cs"/>
              </a:rPr>
              <a:t>心理的</a:t>
            </a:r>
            <a:r>
              <a:rPr kumimoji="1" lang="en-US" altLang="ja-JP" sz="1400" b="1" i="0" u="none" strike="noStrike" kern="1200" cap="none" spc="0" normalizeH="0" baseline="0" noProof="0">
                <a:ln>
                  <a:noFill/>
                </a:ln>
                <a:solidFill>
                  <a:prstClr val="black"/>
                </a:solidFill>
                <a:effectLst/>
                <a:uLnTx/>
                <a:uFillTx/>
                <a:latin typeface="游ゴシック"/>
                <a:ea typeface="游ゴシック"/>
                <a:cs typeface="+mn-cs"/>
              </a:rPr>
              <a:t>)</a:t>
            </a:r>
            <a:r>
              <a:rPr kumimoji="1" lang="ja-JP" altLang="en-US" sz="1400" b="1" i="0" u="none" strike="noStrike" kern="1200" cap="none" spc="0" normalizeH="0" baseline="0" noProof="0">
                <a:ln>
                  <a:noFill/>
                </a:ln>
                <a:solidFill>
                  <a:prstClr val="black"/>
                </a:solidFill>
                <a:effectLst/>
                <a:uLnTx/>
                <a:uFillTx/>
                <a:latin typeface="游ゴシック"/>
                <a:ea typeface="游ゴシック"/>
                <a:cs typeface="+mn-cs"/>
              </a:rPr>
              <a:t>要素</a:t>
            </a:r>
          </a:p>
        </p:txBody>
      </p:sp>
      <p:sp>
        <p:nvSpPr>
          <p:cNvPr id="16" name="正方形/長方形 15">
            <a:extLst>
              <a:ext uri="{FF2B5EF4-FFF2-40B4-BE49-F238E27FC236}">
                <a16:creationId xmlns:a16="http://schemas.microsoft.com/office/drawing/2014/main" id="{EB804DF9-4DB1-506E-9E80-0AB6BE4C2C52}"/>
              </a:ext>
            </a:extLst>
          </p:cNvPr>
          <p:cNvSpPr/>
          <p:nvPr/>
        </p:nvSpPr>
        <p:spPr>
          <a:xfrm>
            <a:off x="461537" y="790754"/>
            <a:ext cx="11268925" cy="385373"/>
          </a:xfrm>
          <a:prstGeom prst="rect">
            <a:avLst/>
          </a:prstGeom>
          <a:solidFill>
            <a:schemeClr val="accent2">
              <a:lumMod val="50000"/>
            </a:schemeClr>
          </a:solidFill>
          <a:ln>
            <a:solidFill>
              <a:srgbClr val="000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游ゴシック"/>
                <a:ea typeface="游ゴシック"/>
                <a:cs typeface="+mn-cs"/>
              </a:rPr>
              <a:t>ペルソナの名前</a:t>
            </a:r>
          </a:p>
        </p:txBody>
      </p:sp>
      <p:graphicFrame>
        <p:nvGraphicFramePr>
          <p:cNvPr id="22" name="表 4">
            <a:extLst>
              <a:ext uri="{FF2B5EF4-FFF2-40B4-BE49-F238E27FC236}">
                <a16:creationId xmlns:a16="http://schemas.microsoft.com/office/drawing/2014/main" id="{70C3C8E4-9F24-CC85-0B8E-9CD31A89BC3E}"/>
              </a:ext>
            </a:extLst>
          </p:cNvPr>
          <p:cNvGraphicFramePr>
            <a:graphicFrameLocks noGrp="1"/>
          </p:cNvGraphicFramePr>
          <p:nvPr>
            <p:extLst>
              <p:ext uri="{D42A27DB-BD31-4B8C-83A1-F6EECF244321}">
                <p14:modId xmlns:p14="http://schemas.microsoft.com/office/powerpoint/2010/main" val="2717676819"/>
              </p:ext>
            </p:extLst>
          </p:nvPr>
        </p:nvGraphicFramePr>
        <p:xfrm>
          <a:off x="3029447" y="4475098"/>
          <a:ext cx="8509698" cy="1839195"/>
        </p:xfrm>
        <a:graphic>
          <a:graphicData uri="http://schemas.openxmlformats.org/drawingml/2006/table">
            <a:tbl>
              <a:tblPr firstRow="1" bandRow="1">
                <a:tableStyleId>{2D5ABB26-0587-4C30-8999-92F81FD0307C}</a:tableStyleId>
              </a:tblPr>
              <a:tblGrid>
                <a:gridCol w="1851316">
                  <a:extLst>
                    <a:ext uri="{9D8B030D-6E8A-4147-A177-3AD203B41FA5}">
                      <a16:colId xmlns:a16="http://schemas.microsoft.com/office/drawing/2014/main" val="2008092650"/>
                    </a:ext>
                  </a:extLst>
                </a:gridCol>
                <a:gridCol w="6658382">
                  <a:extLst>
                    <a:ext uri="{9D8B030D-6E8A-4147-A177-3AD203B41FA5}">
                      <a16:colId xmlns:a16="http://schemas.microsoft.com/office/drawing/2014/main" val="3197865090"/>
                    </a:ext>
                  </a:extLst>
                </a:gridCol>
              </a:tblGrid>
              <a:tr h="613065">
                <a:tc>
                  <a:txBody>
                    <a:bodyPr/>
                    <a:lstStyle/>
                    <a:p>
                      <a:r>
                        <a:rPr kumimoji="1" lang="ja-JP" altLang="en-US" sz="1400" b="1">
                          <a:solidFill>
                            <a:schemeClr val="tx1">
                              <a:lumMod val="85000"/>
                              <a:lumOff val="15000"/>
                            </a:schemeClr>
                          </a:solidFill>
                          <a:latin typeface="游ゴシック" panose="020B0400000000000000" pitchFamily="50" charset="-128"/>
                          <a:ea typeface="游ゴシック" panose="020B0400000000000000" pitchFamily="50" charset="-128"/>
                        </a:rPr>
                        <a:t>成し遂げたいこと</a:t>
                      </a:r>
                      <a:br>
                        <a:rPr kumimoji="1" lang="en-US" altLang="ja-JP" sz="1400" b="1">
                          <a:solidFill>
                            <a:schemeClr val="tx1">
                              <a:lumMod val="85000"/>
                              <a:lumOff val="15000"/>
                            </a:schemeClr>
                          </a:solidFill>
                          <a:latin typeface="游ゴシック" panose="020B0400000000000000" pitchFamily="50" charset="-128"/>
                          <a:ea typeface="游ゴシック" panose="020B0400000000000000" pitchFamily="50" charset="-128"/>
                        </a:rPr>
                      </a:br>
                      <a:r>
                        <a:rPr kumimoji="1" lang="ja-JP" altLang="en-US" sz="1400" b="1">
                          <a:solidFill>
                            <a:schemeClr val="tx1">
                              <a:lumMod val="85000"/>
                              <a:lumOff val="15000"/>
                            </a:schemeClr>
                          </a:solidFill>
                          <a:latin typeface="游ゴシック" panose="020B0400000000000000" pitchFamily="50" charset="-128"/>
                          <a:ea typeface="游ゴシック" panose="020B0400000000000000" pitchFamily="50" charset="-128"/>
                        </a:rPr>
                        <a:t>（ゴール）</a:t>
                      </a:r>
                    </a:p>
                  </a:txBody>
                  <a:tcPr marL="92538" marR="92538" marT="46269" marB="46269">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1450" indent="-171450">
                        <a:buFont typeface="Arial" panose="020B0604020202020204" pitchFamily="34" charset="0"/>
                        <a:buChar char="•"/>
                      </a:pPr>
                      <a:endParaRPr kumimoji="1" lang="en-US" altLang="ja-JP" sz="1400">
                        <a:latin typeface="+mn-ea"/>
                        <a:ea typeface="+mn-ea"/>
                      </a:endParaRPr>
                    </a:p>
                  </a:txBody>
                  <a:tcPr marL="92538" marR="92538" marT="46269" marB="46269">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7766926"/>
                  </a:ext>
                </a:extLst>
              </a:tr>
              <a:tr h="613065">
                <a:tc>
                  <a:txBody>
                    <a:bodyPr/>
                    <a:lstStyle/>
                    <a:p>
                      <a:r>
                        <a:rPr kumimoji="1" lang="ja-JP" altLang="en-US" sz="1400" b="1">
                          <a:solidFill>
                            <a:schemeClr val="tx1">
                              <a:lumMod val="85000"/>
                              <a:lumOff val="15000"/>
                            </a:schemeClr>
                          </a:solidFill>
                          <a:latin typeface="游ゴシック" panose="020B0400000000000000" pitchFamily="50" charset="-128"/>
                          <a:ea typeface="游ゴシック" panose="020B0400000000000000" pitchFamily="50" charset="-128"/>
                        </a:rPr>
                        <a:t>嬉しいこと</a:t>
                      </a:r>
                      <a:br>
                        <a:rPr kumimoji="1" lang="en-US" altLang="ja-JP" sz="1400" b="1">
                          <a:solidFill>
                            <a:schemeClr val="tx1">
                              <a:lumMod val="85000"/>
                              <a:lumOff val="15000"/>
                            </a:schemeClr>
                          </a:solidFill>
                          <a:latin typeface="游ゴシック" panose="020B0400000000000000" pitchFamily="50" charset="-128"/>
                          <a:ea typeface="游ゴシック" panose="020B0400000000000000" pitchFamily="50" charset="-128"/>
                        </a:rPr>
                      </a:br>
                      <a:r>
                        <a:rPr kumimoji="1" lang="ja-JP" altLang="en-US" sz="1400" b="1">
                          <a:solidFill>
                            <a:schemeClr val="tx1">
                              <a:lumMod val="85000"/>
                              <a:lumOff val="15000"/>
                            </a:schemeClr>
                          </a:solidFill>
                          <a:latin typeface="游ゴシック" panose="020B0400000000000000" pitchFamily="50" charset="-128"/>
                          <a:ea typeface="游ゴシック" panose="020B0400000000000000" pitchFamily="50" charset="-128"/>
                        </a:rPr>
                        <a:t>（ニーズ）</a:t>
                      </a:r>
                    </a:p>
                  </a:txBody>
                  <a:tcPr marL="92538" marR="92538" marT="46269" marB="46269">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endParaRPr kumimoji="1" lang="ja-JP" altLang="en-US" sz="1400" kern="1200">
                        <a:solidFill>
                          <a:schemeClr val="tx1"/>
                        </a:solidFill>
                        <a:latin typeface="+mn-ea"/>
                        <a:ea typeface="+mn-ea"/>
                        <a:cs typeface="+mn-cs"/>
                      </a:endParaRPr>
                    </a:p>
                  </a:txBody>
                  <a:tcPr marL="92538" marR="92538" marT="46269" marB="46269">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1057863"/>
                  </a:ext>
                </a:extLst>
              </a:tr>
              <a:tr h="613065">
                <a:tc>
                  <a:txBody>
                    <a:bodyPr/>
                    <a:lstStyle/>
                    <a:p>
                      <a:r>
                        <a:rPr kumimoji="1" lang="ja-JP" altLang="en-US" sz="1400" b="1">
                          <a:solidFill>
                            <a:schemeClr val="tx1">
                              <a:lumMod val="85000"/>
                              <a:lumOff val="15000"/>
                            </a:schemeClr>
                          </a:solidFill>
                          <a:latin typeface="游ゴシック" panose="020B0400000000000000" pitchFamily="50" charset="-128"/>
                          <a:ea typeface="游ゴシック" panose="020B0400000000000000" pitchFamily="50" charset="-128"/>
                        </a:rPr>
                        <a:t>嫌なこと</a:t>
                      </a:r>
                      <a:br>
                        <a:rPr kumimoji="1" lang="en-US" altLang="ja-JP" sz="1400" b="1">
                          <a:solidFill>
                            <a:schemeClr val="tx1">
                              <a:lumMod val="85000"/>
                              <a:lumOff val="15000"/>
                            </a:schemeClr>
                          </a:solidFill>
                          <a:latin typeface="游ゴシック" panose="020B0400000000000000" pitchFamily="50" charset="-128"/>
                          <a:ea typeface="游ゴシック" panose="020B0400000000000000" pitchFamily="50" charset="-128"/>
                        </a:rPr>
                      </a:br>
                      <a:r>
                        <a:rPr kumimoji="1" lang="ja-JP" altLang="en-US" sz="1400" b="1">
                          <a:solidFill>
                            <a:schemeClr val="tx1">
                              <a:lumMod val="85000"/>
                              <a:lumOff val="15000"/>
                            </a:schemeClr>
                          </a:solidFill>
                          <a:latin typeface="游ゴシック" panose="020B0400000000000000" pitchFamily="50" charset="-128"/>
                          <a:ea typeface="游ゴシック" panose="020B0400000000000000" pitchFamily="50" charset="-128"/>
                        </a:rPr>
                        <a:t>（課題）</a:t>
                      </a:r>
                    </a:p>
                  </a:txBody>
                  <a:tcPr marL="92538" marR="92538" marT="46269" marB="46269">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endParaRPr kumimoji="1" lang="ja-JP" altLang="en-US" sz="1400" kern="1200">
                        <a:solidFill>
                          <a:schemeClr val="tx1"/>
                        </a:solidFill>
                        <a:latin typeface="+mn-ea"/>
                        <a:ea typeface="+mn-ea"/>
                        <a:cs typeface="+mn-cs"/>
                      </a:endParaRPr>
                    </a:p>
                  </a:txBody>
                  <a:tcPr marL="92538" marR="92538" marT="46269" marB="46269">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6940769"/>
                  </a:ext>
                </a:extLst>
              </a:tr>
            </a:tbl>
          </a:graphicData>
        </a:graphic>
      </p:graphicFrame>
      <p:grpSp>
        <p:nvGrpSpPr>
          <p:cNvPr id="2" name="グループ化 1">
            <a:extLst>
              <a:ext uri="{FF2B5EF4-FFF2-40B4-BE49-F238E27FC236}">
                <a16:creationId xmlns:a16="http://schemas.microsoft.com/office/drawing/2014/main" id="{17C98730-8339-B985-B6FA-5211D661EF2D}"/>
              </a:ext>
            </a:extLst>
          </p:cNvPr>
          <p:cNvGrpSpPr/>
          <p:nvPr/>
        </p:nvGrpSpPr>
        <p:grpSpPr>
          <a:xfrm>
            <a:off x="696000" y="1713399"/>
            <a:ext cx="1853775" cy="2374149"/>
            <a:chOff x="239925" y="1216884"/>
            <a:chExt cx="1853775" cy="2374149"/>
          </a:xfrm>
        </p:grpSpPr>
        <p:sp>
          <p:nvSpPr>
            <p:cNvPr id="3" name="正方形/長方形 2">
              <a:extLst>
                <a:ext uri="{FF2B5EF4-FFF2-40B4-BE49-F238E27FC236}">
                  <a16:creationId xmlns:a16="http://schemas.microsoft.com/office/drawing/2014/main" id="{DB7AF9CD-3FCB-D74D-6EE0-2E5AB59127D6}"/>
                </a:ext>
              </a:extLst>
            </p:cNvPr>
            <p:cNvSpPr/>
            <p:nvPr/>
          </p:nvSpPr>
          <p:spPr>
            <a:xfrm>
              <a:off x="239925" y="1216886"/>
              <a:ext cx="1853775" cy="237414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Medium" panose="020B0500000000000000" pitchFamily="50" charset="-128"/>
                <a:ea typeface="游ゴシック Medium" panose="020B0500000000000000" pitchFamily="50" charset="-128"/>
              </a:endParaRPr>
            </a:p>
          </p:txBody>
        </p:sp>
        <p:pic>
          <p:nvPicPr>
            <p:cNvPr id="4" name="Picture 2">
              <a:extLst>
                <a:ext uri="{FF2B5EF4-FFF2-40B4-BE49-F238E27FC236}">
                  <a16:creationId xmlns:a16="http://schemas.microsoft.com/office/drawing/2014/main" id="{48EFDFF5-B084-58BC-6C0D-8D1AB79E39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50" t="2773" r="18325" b="16381"/>
            <a:stretch/>
          </p:blipFill>
          <p:spPr bwMode="auto">
            <a:xfrm>
              <a:off x="239925" y="1216884"/>
              <a:ext cx="1853775" cy="237414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正方形/長方形 5">
            <a:extLst>
              <a:ext uri="{FF2B5EF4-FFF2-40B4-BE49-F238E27FC236}">
                <a16:creationId xmlns:a16="http://schemas.microsoft.com/office/drawing/2014/main" id="{1DBB3F5B-3CB8-5369-49ED-A20728FB15DC}"/>
              </a:ext>
            </a:extLst>
          </p:cNvPr>
          <p:cNvSpPr/>
          <p:nvPr/>
        </p:nvSpPr>
        <p:spPr>
          <a:xfrm>
            <a:off x="10400752" y="66698"/>
            <a:ext cx="1095248" cy="4022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kumimoji="1" lang="ja-JP" altLang="en-US" sz="1600" b="1">
                <a:solidFill>
                  <a:schemeClr val="bg1"/>
                </a:solidFill>
                <a:latin typeface="+mn-ea"/>
              </a:rPr>
              <a:t>提出用</a:t>
            </a:r>
          </a:p>
        </p:txBody>
      </p:sp>
      <p:graphicFrame>
        <p:nvGraphicFramePr>
          <p:cNvPr id="5" name="表 4">
            <a:extLst>
              <a:ext uri="{FF2B5EF4-FFF2-40B4-BE49-F238E27FC236}">
                <a16:creationId xmlns:a16="http://schemas.microsoft.com/office/drawing/2014/main" id="{4F3C0E83-368B-39B5-6417-D68C8FE0B804}"/>
              </a:ext>
            </a:extLst>
          </p:cNvPr>
          <p:cNvGraphicFramePr>
            <a:graphicFrameLocks noGrp="1"/>
          </p:cNvGraphicFramePr>
          <p:nvPr>
            <p:extLst>
              <p:ext uri="{D42A27DB-BD31-4B8C-83A1-F6EECF244321}">
                <p14:modId xmlns:p14="http://schemas.microsoft.com/office/powerpoint/2010/main" val="3219964820"/>
              </p:ext>
            </p:extLst>
          </p:nvPr>
        </p:nvGraphicFramePr>
        <p:xfrm>
          <a:off x="3029447" y="1848211"/>
          <a:ext cx="8509698" cy="2000220"/>
        </p:xfrm>
        <a:graphic>
          <a:graphicData uri="http://schemas.openxmlformats.org/drawingml/2006/table">
            <a:tbl>
              <a:tblPr firstRow="1" bandRow="1">
                <a:tableStyleId>{2D5ABB26-0587-4C30-8999-92F81FD0307C}</a:tableStyleId>
              </a:tblPr>
              <a:tblGrid>
                <a:gridCol w="1851316">
                  <a:extLst>
                    <a:ext uri="{9D8B030D-6E8A-4147-A177-3AD203B41FA5}">
                      <a16:colId xmlns:a16="http://schemas.microsoft.com/office/drawing/2014/main" val="2008092650"/>
                    </a:ext>
                  </a:extLst>
                </a:gridCol>
                <a:gridCol w="6658382">
                  <a:extLst>
                    <a:ext uri="{9D8B030D-6E8A-4147-A177-3AD203B41FA5}">
                      <a16:colId xmlns:a16="http://schemas.microsoft.com/office/drawing/2014/main" val="3197865090"/>
                    </a:ext>
                  </a:extLst>
                </a:gridCol>
              </a:tblGrid>
              <a:tr h="1000110">
                <a:tc>
                  <a:txBody>
                    <a:bodyPr/>
                    <a:lstStyle/>
                    <a:p>
                      <a:r>
                        <a:rPr kumimoji="1" lang="ja-JP" altLang="en-US" sz="1400" b="1">
                          <a:solidFill>
                            <a:schemeClr val="tx1">
                              <a:lumMod val="85000"/>
                              <a:lumOff val="15000"/>
                            </a:schemeClr>
                          </a:solidFill>
                          <a:latin typeface="游ゴシック" panose="020B0400000000000000" pitchFamily="50" charset="-128"/>
                          <a:ea typeface="游ゴシック" panose="020B0400000000000000" pitchFamily="50" charset="-128"/>
                        </a:rPr>
                        <a:t>基本属性</a:t>
                      </a:r>
                      <a:br>
                        <a:rPr kumimoji="1" lang="en-US" altLang="ja-JP" sz="1400" b="1">
                          <a:solidFill>
                            <a:schemeClr val="tx1">
                              <a:lumMod val="85000"/>
                              <a:lumOff val="15000"/>
                            </a:schemeClr>
                          </a:solidFill>
                          <a:latin typeface="游ゴシック" panose="020B0400000000000000" pitchFamily="50" charset="-128"/>
                          <a:ea typeface="游ゴシック" panose="020B0400000000000000" pitchFamily="50" charset="-128"/>
                        </a:rPr>
                      </a:br>
                      <a:r>
                        <a:rPr kumimoji="1" lang="ja-JP" altLang="en-US" sz="1400" b="1">
                          <a:solidFill>
                            <a:schemeClr val="tx1">
                              <a:lumMod val="85000"/>
                              <a:lumOff val="15000"/>
                            </a:schemeClr>
                          </a:solidFill>
                          <a:latin typeface="游ゴシック" panose="020B0400000000000000" pitchFamily="50" charset="-128"/>
                          <a:ea typeface="游ゴシック" panose="020B0400000000000000" pitchFamily="50" charset="-128"/>
                        </a:rPr>
                        <a:t>（プロフィール）</a:t>
                      </a:r>
                    </a:p>
                  </a:txBody>
                  <a:tcPr marL="92538" marR="92538" marT="46269" marB="46269">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1450" indent="-171450">
                        <a:buFont typeface="Arial" panose="020B0604020202020204" pitchFamily="34" charset="0"/>
                        <a:buChar char="•"/>
                      </a:pPr>
                      <a:endParaRPr kumimoji="1" lang="en-US" altLang="ja-JP" sz="1400">
                        <a:latin typeface="+mn-ea"/>
                        <a:ea typeface="+mn-ea"/>
                      </a:endParaRPr>
                    </a:p>
                  </a:txBody>
                  <a:tcPr marL="92538" marR="92538" marT="46269" marB="46269">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7766926"/>
                  </a:ext>
                </a:extLst>
              </a:tr>
              <a:tr h="1000110">
                <a:tc>
                  <a:txBody>
                    <a:bodyPr/>
                    <a:lstStyle/>
                    <a:p>
                      <a:r>
                        <a:rPr kumimoji="1" lang="ja-JP" altLang="en-US" sz="1400" b="1">
                          <a:solidFill>
                            <a:schemeClr val="tx1">
                              <a:lumMod val="85000"/>
                              <a:lumOff val="15000"/>
                            </a:schemeClr>
                          </a:solidFill>
                          <a:latin typeface="游ゴシック" panose="020B0400000000000000" pitchFamily="50" charset="-128"/>
                          <a:ea typeface="游ゴシック" panose="020B0400000000000000" pitchFamily="50" charset="-128"/>
                        </a:rPr>
                        <a:t>行動属性</a:t>
                      </a:r>
                      <a:endParaRPr kumimoji="1" lang="en-US" altLang="ja-JP" sz="1400" b="1">
                        <a:solidFill>
                          <a:schemeClr val="tx1">
                            <a:lumMod val="85000"/>
                            <a:lumOff val="15000"/>
                          </a:schemeClr>
                        </a:solidFill>
                        <a:latin typeface="游ゴシック" panose="020B0400000000000000" pitchFamily="50" charset="-128"/>
                        <a:ea typeface="游ゴシック" panose="020B0400000000000000" pitchFamily="50" charset="-128"/>
                      </a:endParaRPr>
                    </a:p>
                    <a:p>
                      <a:r>
                        <a:rPr kumimoji="1" lang="ja-JP" altLang="en-US" sz="1400" b="1">
                          <a:solidFill>
                            <a:schemeClr val="tx1">
                              <a:lumMod val="85000"/>
                              <a:lumOff val="15000"/>
                            </a:schemeClr>
                          </a:solidFill>
                          <a:latin typeface="游ゴシック" panose="020B0400000000000000" pitchFamily="50" charset="-128"/>
                          <a:ea typeface="游ゴシック" panose="020B0400000000000000" pitchFamily="50" charset="-128"/>
                        </a:rPr>
                        <a:t>（行動の特徴）</a:t>
                      </a:r>
                    </a:p>
                  </a:txBody>
                  <a:tcPr marL="92538" marR="92538" marT="46269" marB="46269">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endParaRPr kumimoji="1" lang="ja-JP" altLang="en-US" sz="1400" kern="1200">
                        <a:solidFill>
                          <a:schemeClr val="tx1"/>
                        </a:solidFill>
                        <a:latin typeface="+mn-ea"/>
                        <a:ea typeface="+mn-ea"/>
                        <a:cs typeface="+mn-cs"/>
                      </a:endParaRPr>
                    </a:p>
                  </a:txBody>
                  <a:tcPr marL="92538" marR="92538" marT="46269" marB="46269">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1057863"/>
                  </a:ext>
                </a:extLst>
              </a:tr>
            </a:tbl>
          </a:graphicData>
        </a:graphic>
      </p:graphicFrame>
      <p:sp>
        <p:nvSpPr>
          <p:cNvPr id="7" name="正方形/長方形 6">
            <a:extLst>
              <a:ext uri="{FF2B5EF4-FFF2-40B4-BE49-F238E27FC236}">
                <a16:creationId xmlns:a16="http://schemas.microsoft.com/office/drawing/2014/main" id="{A30123CA-D281-0692-D705-35CC6CC8AD97}"/>
              </a:ext>
            </a:extLst>
          </p:cNvPr>
          <p:cNvSpPr/>
          <p:nvPr/>
        </p:nvSpPr>
        <p:spPr>
          <a:xfrm>
            <a:off x="5812404" y="1937169"/>
            <a:ext cx="5478448" cy="8139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rtlCol="0" anchor="ctr"/>
          <a:lstStyle/>
          <a:p>
            <a:r>
              <a:rPr kumimoji="1" lang="en-US" altLang="ja-JP" sz="1400" b="1">
                <a:solidFill>
                  <a:schemeClr val="tx1"/>
                </a:solidFill>
                <a:latin typeface="+mn-ea"/>
              </a:rPr>
              <a:t>※</a:t>
            </a:r>
            <a:r>
              <a:rPr kumimoji="1" lang="ja-JP" altLang="en-US" sz="1400" b="1">
                <a:solidFill>
                  <a:schemeClr val="tx1"/>
                </a:solidFill>
                <a:latin typeface="+mn-ea"/>
              </a:rPr>
              <a:t>記載内容</a:t>
            </a:r>
            <a:endParaRPr kumimoji="1" lang="en-US" altLang="ja-JP" sz="1400" b="1">
              <a:solidFill>
                <a:schemeClr val="tx1"/>
              </a:solidFill>
              <a:latin typeface="+mn-ea"/>
            </a:endParaRPr>
          </a:p>
          <a:p>
            <a:r>
              <a:rPr kumimoji="1" lang="en-US" altLang="ja-JP" sz="1400" b="1" err="1">
                <a:solidFill>
                  <a:schemeClr val="tx1"/>
                </a:solidFill>
                <a:latin typeface="+mn-ea"/>
              </a:rPr>
              <a:t>BtoC</a:t>
            </a:r>
            <a:r>
              <a:rPr kumimoji="1" lang="ja-JP" altLang="en-US" sz="1400" b="1">
                <a:solidFill>
                  <a:schemeClr val="tx1"/>
                </a:solidFill>
                <a:latin typeface="+mn-ea"/>
              </a:rPr>
              <a:t>ビジネスの場合：年齢、職業、家族構成など</a:t>
            </a:r>
            <a:endParaRPr kumimoji="1" lang="en-US" altLang="ja-JP" sz="1400" b="1">
              <a:solidFill>
                <a:schemeClr val="tx1"/>
              </a:solidFill>
              <a:latin typeface="+mn-ea"/>
            </a:endParaRPr>
          </a:p>
          <a:p>
            <a:r>
              <a:rPr lang="en-US" altLang="ja-JP" sz="1400" b="1" err="1">
                <a:solidFill>
                  <a:schemeClr val="tx1"/>
                </a:solidFill>
                <a:latin typeface="+mn-ea"/>
              </a:rPr>
              <a:t>BtoB</a:t>
            </a:r>
            <a:r>
              <a:rPr kumimoji="1" lang="ja-JP" altLang="en-US" sz="1400" b="1">
                <a:solidFill>
                  <a:schemeClr val="tx1"/>
                </a:solidFill>
                <a:latin typeface="+mn-ea"/>
              </a:rPr>
              <a:t>ビジネス</a:t>
            </a:r>
            <a:r>
              <a:rPr lang="ja-JP" altLang="en-US" sz="1400" b="1">
                <a:solidFill>
                  <a:schemeClr val="tx1"/>
                </a:solidFill>
                <a:latin typeface="+mn-ea"/>
              </a:rPr>
              <a:t>の場合：年次、部署、役職など</a:t>
            </a:r>
            <a:endParaRPr kumimoji="1" lang="ja-JP" altLang="en-US" sz="1400" b="1">
              <a:solidFill>
                <a:schemeClr val="tx1"/>
              </a:solidFill>
              <a:latin typeface="+mn-ea"/>
            </a:endParaRPr>
          </a:p>
        </p:txBody>
      </p:sp>
      <p:sp>
        <p:nvSpPr>
          <p:cNvPr id="8" name="正方形/長方形 7">
            <a:extLst>
              <a:ext uri="{FF2B5EF4-FFF2-40B4-BE49-F238E27FC236}">
                <a16:creationId xmlns:a16="http://schemas.microsoft.com/office/drawing/2014/main" id="{C63AAFDC-B24D-B019-54A7-2970A80E4D29}"/>
              </a:ext>
            </a:extLst>
          </p:cNvPr>
          <p:cNvSpPr/>
          <p:nvPr/>
        </p:nvSpPr>
        <p:spPr>
          <a:xfrm>
            <a:off x="5812404" y="2958520"/>
            <a:ext cx="5478448" cy="8139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rtlCol="0" anchor="ctr"/>
          <a:lstStyle/>
          <a:p>
            <a:r>
              <a:rPr kumimoji="1" lang="en-US" altLang="ja-JP" sz="1400" b="1">
                <a:solidFill>
                  <a:schemeClr val="tx1"/>
                </a:solidFill>
                <a:latin typeface="+mn-ea"/>
              </a:rPr>
              <a:t>※</a:t>
            </a:r>
            <a:r>
              <a:rPr kumimoji="1" lang="ja-JP" altLang="en-US" sz="1400" b="1">
                <a:solidFill>
                  <a:schemeClr val="tx1"/>
                </a:solidFill>
                <a:latin typeface="+mn-ea"/>
              </a:rPr>
              <a:t>記載内容</a:t>
            </a:r>
            <a:endParaRPr kumimoji="1" lang="en-US" altLang="ja-JP" sz="1400" b="1">
              <a:solidFill>
                <a:schemeClr val="tx1"/>
              </a:solidFill>
              <a:latin typeface="+mn-ea"/>
            </a:endParaRPr>
          </a:p>
          <a:p>
            <a:r>
              <a:rPr kumimoji="1" lang="en-US" altLang="ja-JP" sz="1400" b="1" err="1">
                <a:solidFill>
                  <a:schemeClr val="tx1"/>
                </a:solidFill>
                <a:latin typeface="+mn-ea"/>
              </a:rPr>
              <a:t>BtoC</a:t>
            </a:r>
            <a:r>
              <a:rPr kumimoji="1" lang="ja-JP" altLang="en-US" sz="1400" b="1">
                <a:solidFill>
                  <a:schemeClr val="tx1"/>
                </a:solidFill>
                <a:latin typeface="+mn-ea"/>
              </a:rPr>
              <a:t>ビジネスの場合：趣味、休日の過ごし方、好きなことなど</a:t>
            </a:r>
            <a:endParaRPr kumimoji="1" lang="en-US" altLang="ja-JP" sz="1400" b="1">
              <a:solidFill>
                <a:schemeClr val="tx1"/>
              </a:solidFill>
              <a:latin typeface="+mn-ea"/>
            </a:endParaRPr>
          </a:p>
          <a:p>
            <a:r>
              <a:rPr lang="en-US" altLang="ja-JP" sz="1400" b="1" err="1">
                <a:solidFill>
                  <a:schemeClr val="tx1"/>
                </a:solidFill>
                <a:latin typeface="+mn-ea"/>
              </a:rPr>
              <a:t>BtoB</a:t>
            </a:r>
            <a:r>
              <a:rPr kumimoji="1" lang="ja-JP" altLang="en-US" sz="1400" b="1">
                <a:solidFill>
                  <a:schemeClr val="tx1"/>
                </a:solidFill>
                <a:latin typeface="+mn-ea"/>
              </a:rPr>
              <a:t>ビジネス</a:t>
            </a:r>
            <a:r>
              <a:rPr lang="ja-JP" altLang="en-US" sz="1400" b="1">
                <a:solidFill>
                  <a:schemeClr val="tx1"/>
                </a:solidFill>
                <a:latin typeface="+mn-ea"/>
              </a:rPr>
              <a:t>の場合：取り組んでいる業務、意思決定プロセスなど</a:t>
            </a:r>
            <a:endParaRPr kumimoji="1" lang="ja-JP" altLang="en-US" sz="1400" b="1">
              <a:solidFill>
                <a:schemeClr val="tx1"/>
              </a:solidFill>
              <a:latin typeface="+mn-ea"/>
            </a:endParaRPr>
          </a:p>
        </p:txBody>
      </p:sp>
    </p:spTree>
    <p:extLst>
      <p:ext uri="{BB962C8B-B14F-4D97-AF65-F5344CB8AC3E}">
        <p14:creationId xmlns:p14="http://schemas.microsoft.com/office/powerpoint/2010/main" val="988574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3ADDE5-A1CD-4DA0-20B7-54AF11B7F4F2}"/>
              </a:ext>
            </a:extLst>
          </p:cNvPr>
          <p:cNvSpPr>
            <a:spLocks noGrp="1"/>
          </p:cNvSpPr>
          <p:nvPr>
            <p:ph type="title"/>
          </p:nvPr>
        </p:nvSpPr>
        <p:spPr/>
        <p:txBody>
          <a:bodyPr/>
          <a:lstStyle/>
          <a:p>
            <a:r>
              <a:rPr lang="ja-JP" altLang="en-US"/>
              <a:t>④どんな価値を提供するのか（サービス・課題の解決策）</a:t>
            </a:r>
            <a:endParaRPr kumimoji="1" lang="ja-JP" altLang="en-US"/>
          </a:p>
        </p:txBody>
      </p:sp>
      <p:sp>
        <p:nvSpPr>
          <p:cNvPr id="6" name="正方形/長方形 5">
            <a:extLst>
              <a:ext uri="{FF2B5EF4-FFF2-40B4-BE49-F238E27FC236}">
                <a16:creationId xmlns:a16="http://schemas.microsoft.com/office/drawing/2014/main" id="{8709D0BA-D0AA-E160-A211-8B2AE61FA269}"/>
              </a:ext>
            </a:extLst>
          </p:cNvPr>
          <p:cNvSpPr/>
          <p:nvPr/>
        </p:nvSpPr>
        <p:spPr>
          <a:xfrm>
            <a:off x="696001" y="1312788"/>
            <a:ext cx="2865827" cy="416823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kumimoji="1" lang="ja-JP" altLang="en-US" sz="2000" b="1">
                <a:solidFill>
                  <a:schemeClr val="tx1"/>
                </a:solidFill>
                <a:latin typeface="+mn-ea"/>
              </a:rPr>
              <a:t>ニーズ・課題</a:t>
            </a:r>
          </a:p>
        </p:txBody>
      </p:sp>
      <p:sp>
        <p:nvSpPr>
          <p:cNvPr id="11" name="矢印: 右 10">
            <a:extLst>
              <a:ext uri="{FF2B5EF4-FFF2-40B4-BE49-F238E27FC236}">
                <a16:creationId xmlns:a16="http://schemas.microsoft.com/office/drawing/2014/main" id="{812BCF49-071C-F7FD-255F-25C8869F2B60}"/>
              </a:ext>
            </a:extLst>
          </p:cNvPr>
          <p:cNvSpPr/>
          <p:nvPr/>
        </p:nvSpPr>
        <p:spPr>
          <a:xfrm>
            <a:off x="7877783" y="2532452"/>
            <a:ext cx="403523" cy="1728908"/>
          </a:xfrm>
          <a:prstGeom prst="rightArrow">
            <a:avLst>
              <a:gd name="adj1" fmla="val 100000"/>
              <a:gd name="adj2" fmla="val 10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endParaRPr kumimoji="1" lang="ja-JP" altLang="en-US" sz="1400" b="1">
              <a:solidFill>
                <a:schemeClr val="bg1"/>
              </a:solidFill>
              <a:latin typeface="+mn-ea"/>
            </a:endParaRPr>
          </a:p>
        </p:txBody>
      </p:sp>
      <p:sp>
        <p:nvSpPr>
          <p:cNvPr id="4" name="正方形/長方形 3">
            <a:extLst>
              <a:ext uri="{FF2B5EF4-FFF2-40B4-BE49-F238E27FC236}">
                <a16:creationId xmlns:a16="http://schemas.microsoft.com/office/drawing/2014/main" id="{62CA0A21-912F-4B74-4844-FB6D0558E954}"/>
              </a:ext>
            </a:extLst>
          </p:cNvPr>
          <p:cNvSpPr/>
          <p:nvPr/>
        </p:nvSpPr>
        <p:spPr>
          <a:xfrm>
            <a:off x="4663087" y="1312788"/>
            <a:ext cx="2865827" cy="186397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kumimoji="1" lang="ja-JP" altLang="en-US" sz="2000" b="1">
                <a:solidFill>
                  <a:schemeClr val="tx1"/>
                </a:solidFill>
                <a:latin typeface="+mn-ea"/>
              </a:rPr>
              <a:t>提供価値</a:t>
            </a:r>
            <a:br>
              <a:rPr kumimoji="1" lang="en-US" altLang="ja-JP" sz="2000" b="1">
                <a:solidFill>
                  <a:schemeClr val="tx1"/>
                </a:solidFill>
                <a:latin typeface="+mn-ea"/>
              </a:rPr>
            </a:br>
            <a:r>
              <a:rPr kumimoji="1" lang="ja-JP" altLang="en-US" sz="2000" b="1">
                <a:solidFill>
                  <a:schemeClr val="tx1"/>
                </a:solidFill>
                <a:latin typeface="+mn-ea"/>
              </a:rPr>
              <a:t>（機能面）</a:t>
            </a:r>
          </a:p>
        </p:txBody>
      </p:sp>
      <p:sp>
        <p:nvSpPr>
          <p:cNvPr id="5" name="正方形/長方形 4">
            <a:extLst>
              <a:ext uri="{FF2B5EF4-FFF2-40B4-BE49-F238E27FC236}">
                <a16:creationId xmlns:a16="http://schemas.microsoft.com/office/drawing/2014/main" id="{2529127A-3CAF-01A1-6828-C4022CCDAF89}"/>
              </a:ext>
            </a:extLst>
          </p:cNvPr>
          <p:cNvSpPr/>
          <p:nvPr/>
        </p:nvSpPr>
        <p:spPr>
          <a:xfrm>
            <a:off x="4663087" y="3681233"/>
            <a:ext cx="2865827" cy="186397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kumimoji="1" lang="ja-JP" altLang="en-US" sz="2000" b="1">
                <a:solidFill>
                  <a:schemeClr val="tx1"/>
                </a:solidFill>
                <a:latin typeface="+mn-ea"/>
              </a:rPr>
              <a:t>提供価値</a:t>
            </a:r>
            <a:br>
              <a:rPr kumimoji="1" lang="en-US" altLang="ja-JP" sz="2000" b="1">
                <a:solidFill>
                  <a:schemeClr val="tx1"/>
                </a:solidFill>
                <a:latin typeface="+mn-ea"/>
              </a:rPr>
            </a:br>
            <a:r>
              <a:rPr kumimoji="1" lang="ja-JP" altLang="en-US" sz="2000" b="1">
                <a:solidFill>
                  <a:schemeClr val="tx1"/>
                </a:solidFill>
                <a:latin typeface="+mn-ea"/>
              </a:rPr>
              <a:t>（情緒面）</a:t>
            </a:r>
          </a:p>
        </p:txBody>
      </p:sp>
      <p:sp>
        <p:nvSpPr>
          <p:cNvPr id="7" name="正方形/長方形 6">
            <a:extLst>
              <a:ext uri="{FF2B5EF4-FFF2-40B4-BE49-F238E27FC236}">
                <a16:creationId xmlns:a16="http://schemas.microsoft.com/office/drawing/2014/main" id="{A0335C72-85AB-5815-3262-6F84814568BE}"/>
              </a:ext>
            </a:extLst>
          </p:cNvPr>
          <p:cNvSpPr/>
          <p:nvPr/>
        </p:nvSpPr>
        <p:spPr>
          <a:xfrm>
            <a:off x="8630174" y="1312788"/>
            <a:ext cx="2865827" cy="416823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kumimoji="1" lang="ja-JP" altLang="en-US" sz="2000" b="1">
                <a:solidFill>
                  <a:schemeClr val="tx1"/>
                </a:solidFill>
                <a:latin typeface="+mn-ea"/>
              </a:rPr>
              <a:t>価値を提供し</a:t>
            </a:r>
            <a:endParaRPr kumimoji="1" lang="en-US" altLang="ja-JP" sz="2000" b="1">
              <a:solidFill>
                <a:schemeClr val="tx1"/>
              </a:solidFill>
              <a:latin typeface="+mn-ea"/>
            </a:endParaRPr>
          </a:p>
          <a:p>
            <a:pPr algn="ctr"/>
            <a:r>
              <a:rPr lang="ja-JP" altLang="en-US" sz="2000" b="1">
                <a:solidFill>
                  <a:schemeClr val="tx1"/>
                </a:solidFill>
                <a:latin typeface="+mn-ea"/>
              </a:rPr>
              <a:t>実現される状態</a:t>
            </a:r>
            <a:endParaRPr kumimoji="1" lang="ja-JP" altLang="en-US" sz="2000" b="1">
              <a:solidFill>
                <a:schemeClr val="tx1"/>
              </a:solidFill>
              <a:latin typeface="+mn-ea"/>
            </a:endParaRPr>
          </a:p>
        </p:txBody>
      </p:sp>
      <p:sp>
        <p:nvSpPr>
          <p:cNvPr id="12" name="矢印: 右 11">
            <a:extLst>
              <a:ext uri="{FF2B5EF4-FFF2-40B4-BE49-F238E27FC236}">
                <a16:creationId xmlns:a16="http://schemas.microsoft.com/office/drawing/2014/main" id="{4632E4E1-215F-9F1F-EEEE-3372B81F996B}"/>
              </a:ext>
            </a:extLst>
          </p:cNvPr>
          <p:cNvSpPr/>
          <p:nvPr/>
        </p:nvSpPr>
        <p:spPr>
          <a:xfrm>
            <a:off x="3910697" y="2532452"/>
            <a:ext cx="403523" cy="1728908"/>
          </a:xfrm>
          <a:prstGeom prst="rightArrow">
            <a:avLst>
              <a:gd name="adj1" fmla="val 100000"/>
              <a:gd name="adj2" fmla="val 10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endParaRPr kumimoji="1" lang="ja-JP" altLang="en-US" sz="1400" b="1">
              <a:solidFill>
                <a:schemeClr val="bg1"/>
              </a:solidFill>
              <a:latin typeface="+mn-ea"/>
            </a:endParaRPr>
          </a:p>
        </p:txBody>
      </p:sp>
      <p:sp>
        <p:nvSpPr>
          <p:cNvPr id="20" name="正方形/長方形 19">
            <a:extLst>
              <a:ext uri="{FF2B5EF4-FFF2-40B4-BE49-F238E27FC236}">
                <a16:creationId xmlns:a16="http://schemas.microsoft.com/office/drawing/2014/main" id="{E52141B6-2C1F-E55C-7D46-8C5D227D5413}"/>
              </a:ext>
            </a:extLst>
          </p:cNvPr>
          <p:cNvSpPr/>
          <p:nvPr/>
        </p:nvSpPr>
        <p:spPr>
          <a:xfrm>
            <a:off x="10400752" y="66698"/>
            <a:ext cx="1095248" cy="4022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kumimoji="1" lang="ja-JP" altLang="en-US" sz="1600" b="1">
                <a:solidFill>
                  <a:schemeClr val="bg1"/>
                </a:solidFill>
                <a:latin typeface="+mn-ea"/>
              </a:rPr>
              <a:t>提出用</a:t>
            </a:r>
          </a:p>
        </p:txBody>
      </p:sp>
    </p:spTree>
    <p:extLst>
      <p:ext uri="{BB962C8B-B14F-4D97-AF65-F5344CB8AC3E}">
        <p14:creationId xmlns:p14="http://schemas.microsoft.com/office/powerpoint/2010/main" val="760063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3ADDE5-A1CD-4DA0-20B7-54AF11B7F4F2}"/>
              </a:ext>
            </a:extLst>
          </p:cNvPr>
          <p:cNvSpPr>
            <a:spLocks noGrp="1"/>
          </p:cNvSpPr>
          <p:nvPr>
            <p:ph type="title"/>
          </p:nvPr>
        </p:nvSpPr>
        <p:spPr/>
        <p:txBody>
          <a:bodyPr/>
          <a:lstStyle/>
          <a:p>
            <a:r>
              <a:rPr lang="ja-JP" altLang="en-US"/>
              <a:t>⑤サービスの独自性・強みは何か（競合との比較・独自性・競争優位性）</a:t>
            </a:r>
            <a:endParaRPr kumimoji="1" lang="ja-JP" altLang="en-US"/>
          </a:p>
        </p:txBody>
      </p:sp>
      <p:cxnSp>
        <p:nvCxnSpPr>
          <p:cNvPr id="4" name="直線矢印コネクタ 3">
            <a:extLst>
              <a:ext uri="{FF2B5EF4-FFF2-40B4-BE49-F238E27FC236}">
                <a16:creationId xmlns:a16="http://schemas.microsoft.com/office/drawing/2014/main" id="{8BC15F54-55BF-2738-8928-E5E9DE84C199}"/>
              </a:ext>
            </a:extLst>
          </p:cNvPr>
          <p:cNvCxnSpPr>
            <a:cxnSpLocks/>
          </p:cNvCxnSpPr>
          <p:nvPr/>
        </p:nvCxnSpPr>
        <p:spPr>
          <a:xfrm>
            <a:off x="2194611" y="3581550"/>
            <a:ext cx="804501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矢印コネクタ 5">
            <a:extLst>
              <a:ext uri="{FF2B5EF4-FFF2-40B4-BE49-F238E27FC236}">
                <a16:creationId xmlns:a16="http://schemas.microsoft.com/office/drawing/2014/main" id="{BBAEF467-182E-BBEA-062F-DE0EA7DA4BB4}"/>
              </a:ext>
            </a:extLst>
          </p:cNvPr>
          <p:cNvCxnSpPr>
            <a:cxnSpLocks/>
          </p:cNvCxnSpPr>
          <p:nvPr/>
        </p:nvCxnSpPr>
        <p:spPr>
          <a:xfrm flipV="1">
            <a:off x="6217118" y="1261779"/>
            <a:ext cx="0" cy="463954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9A2C6B52-724F-0DDC-F5CA-1D6F754FF72F}"/>
              </a:ext>
            </a:extLst>
          </p:cNvPr>
          <p:cNvSpPr txBox="1"/>
          <p:nvPr/>
        </p:nvSpPr>
        <p:spPr>
          <a:xfrm>
            <a:off x="8603353" y="3670702"/>
            <a:ext cx="2727124" cy="330451"/>
          </a:xfrm>
          <a:prstGeom prst="rect">
            <a:avLst/>
          </a:prstGeom>
          <a:noFill/>
        </p:spPr>
        <p:txBody>
          <a:bodyPr wrap="square" rtlCol="0">
            <a:spAutoFit/>
          </a:bodyPr>
          <a:lstStyle/>
          <a:p>
            <a:endParaRPr kumimoji="1" lang="ja-JP" altLang="en-US" b="1"/>
          </a:p>
        </p:txBody>
      </p:sp>
      <p:sp>
        <p:nvSpPr>
          <p:cNvPr id="8" name="テキスト ボックス 7">
            <a:extLst>
              <a:ext uri="{FF2B5EF4-FFF2-40B4-BE49-F238E27FC236}">
                <a16:creationId xmlns:a16="http://schemas.microsoft.com/office/drawing/2014/main" id="{D84FE10F-C2BC-2246-83BA-FF353DE3DF65}"/>
              </a:ext>
            </a:extLst>
          </p:cNvPr>
          <p:cNvSpPr txBox="1"/>
          <p:nvPr/>
        </p:nvSpPr>
        <p:spPr>
          <a:xfrm>
            <a:off x="861523" y="3396883"/>
            <a:ext cx="2048928" cy="369332"/>
          </a:xfrm>
          <a:prstGeom prst="rect">
            <a:avLst/>
          </a:prstGeom>
          <a:noFill/>
        </p:spPr>
        <p:txBody>
          <a:bodyPr wrap="square" rtlCol="0">
            <a:spAutoFit/>
          </a:bodyPr>
          <a:lstStyle/>
          <a:p>
            <a:pPr algn="ctr"/>
            <a:r>
              <a:rPr kumimoji="1" lang="ja-JP" altLang="en-US" b="1" u="sng"/>
              <a:t>軸①</a:t>
            </a:r>
          </a:p>
        </p:txBody>
      </p:sp>
      <p:sp>
        <p:nvSpPr>
          <p:cNvPr id="9" name="テキスト ボックス 8">
            <a:extLst>
              <a:ext uri="{FF2B5EF4-FFF2-40B4-BE49-F238E27FC236}">
                <a16:creationId xmlns:a16="http://schemas.microsoft.com/office/drawing/2014/main" id="{2DB78240-FF19-BFB9-D762-643BF71AD0E6}"/>
              </a:ext>
            </a:extLst>
          </p:cNvPr>
          <p:cNvSpPr txBox="1"/>
          <p:nvPr/>
        </p:nvSpPr>
        <p:spPr>
          <a:xfrm>
            <a:off x="9612594" y="3396883"/>
            <a:ext cx="2048929" cy="369332"/>
          </a:xfrm>
          <a:prstGeom prst="rect">
            <a:avLst/>
          </a:prstGeom>
          <a:noFill/>
        </p:spPr>
        <p:txBody>
          <a:bodyPr wrap="square" rtlCol="0">
            <a:spAutoFit/>
          </a:bodyPr>
          <a:lstStyle/>
          <a:p>
            <a:pPr algn="ctr"/>
            <a:r>
              <a:rPr kumimoji="1" lang="ja-JP" altLang="en-US" b="1" u="sng"/>
              <a:t>軸②</a:t>
            </a:r>
          </a:p>
        </p:txBody>
      </p:sp>
      <p:sp>
        <p:nvSpPr>
          <p:cNvPr id="10" name="テキスト ボックス 9">
            <a:extLst>
              <a:ext uri="{FF2B5EF4-FFF2-40B4-BE49-F238E27FC236}">
                <a16:creationId xmlns:a16="http://schemas.microsoft.com/office/drawing/2014/main" id="{DCE2A5C8-7622-2380-F32C-6013F58D69A3}"/>
              </a:ext>
            </a:extLst>
          </p:cNvPr>
          <p:cNvSpPr txBox="1"/>
          <p:nvPr/>
        </p:nvSpPr>
        <p:spPr>
          <a:xfrm>
            <a:off x="4709933" y="892447"/>
            <a:ext cx="2999836" cy="369332"/>
          </a:xfrm>
          <a:prstGeom prst="rect">
            <a:avLst/>
          </a:prstGeom>
          <a:noFill/>
        </p:spPr>
        <p:txBody>
          <a:bodyPr wrap="square" rtlCol="0">
            <a:spAutoFit/>
          </a:bodyPr>
          <a:lstStyle/>
          <a:p>
            <a:pPr algn="ctr"/>
            <a:r>
              <a:rPr kumimoji="1" lang="ja-JP" altLang="en-US" b="1" u="sng"/>
              <a:t>軸④</a:t>
            </a:r>
          </a:p>
        </p:txBody>
      </p:sp>
      <p:sp>
        <p:nvSpPr>
          <p:cNvPr id="11" name="テキスト ボックス 10">
            <a:extLst>
              <a:ext uri="{FF2B5EF4-FFF2-40B4-BE49-F238E27FC236}">
                <a16:creationId xmlns:a16="http://schemas.microsoft.com/office/drawing/2014/main" id="{AA2944EA-C59A-F6D9-DB8E-F4967A1C4AA7}"/>
              </a:ext>
            </a:extLst>
          </p:cNvPr>
          <p:cNvSpPr txBox="1"/>
          <p:nvPr/>
        </p:nvSpPr>
        <p:spPr>
          <a:xfrm>
            <a:off x="4846289" y="5901321"/>
            <a:ext cx="2727124" cy="369332"/>
          </a:xfrm>
          <a:prstGeom prst="rect">
            <a:avLst/>
          </a:prstGeom>
          <a:noFill/>
        </p:spPr>
        <p:txBody>
          <a:bodyPr wrap="square" rtlCol="0">
            <a:spAutoFit/>
          </a:bodyPr>
          <a:lstStyle/>
          <a:p>
            <a:pPr algn="ctr"/>
            <a:r>
              <a:rPr kumimoji="1" lang="ja-JP" altLang="en-US" b="1" u="sng"/>
              <a:t>軸③</a:t>
            </a:r>
          </a:p>
        </p:txBody>
      </p:sp>
      <p:sp>
        <p:nvSpPr>
          <p:cNvPr id="12" name="正方形/長方形 11">
            <a:extLst>
              <a:ext uri="{FF2B5EF4-FFF2-40B4-BE49-F238E27FC236}">
                <a16:creationId xmlns:a16="http://schemas.microsoft.com/office/drawing/2014/main" id="{141B545D-9BFB-B682-4719-02EC2A75DD86}"/>
              </a:ext>
            </a:extLst>
          </p:cNvPr>
          <p:cNvSpPr/>
          <p:nvPr/>
        </p:nvSpPr>
        <p:spPr>
          <a:xfrm>
            <a:off x="3102739" y="1690427"/>
            <a:ext cx="2125868" cy="96630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rPr>
              <a:t>競合</a:t>
            </a:r>
            <a:r>
              <a:rPr kumimoji="1" lang="en-US" altLang="ja-JP" b="1">
                <a:solidFill>
                  <a:schemeClr val="tx1"/>
                </a:solidFill>
              </a:rPr>
              <a:t>A</a:t>
            </a:r>
          </a:p>
        </p:txBody>
      </p:sp>
      <p:sp>
        <p:nvSpPr>
          <p:cNvPr id="13" name="正方形/長方形 12">
            <a:extLst>
              <a:ext uri="{FF2B5EF4-FFF2-40B4-BE49-F238E27FC236}">
                <a16:creationId xmlns:a16="http://schemas.microsoft.com/office/drawing/2014/main" id="{29B92D09-96A9-86AA-466A-5EBF79AC3B63}"/>
              </a:ext>
            </a:extLst>
          </p:cNvPr>
          <p:cNvSpPr/>
          <p:nvPr/>
        </p:nvSpPr>
        <p:spPr>
          <a:xfrm>
            <a:off x="6932918" y="1690427"/>
            <a:ext cx="2125868" cy="96630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bg1"/>
                </a:solidFill>
              </a:rPr>
              <a:t>自社サービス</a:t>
            </a:r>
          </a:p>
        </p:txBody>
      </p:sp>
      <p:sp>
        <p:nvSpPr>
          <p:cNvPr id="14" name="正方形/長方形 13">
            <a:extLst>
              <a:ext uri="{FF2B5EF4-FFF2-40B4-BE49-F238E27FC236}">
                <a16:creationId xmlns:a16="http://schemas.microsoft.com/office/drawing/2014/main" id="{A8856349-2821-7352-2142-F72C05F7D89B}"/>
              </a:ext>
            </a:extLst>
          </p:cNvPr>
          <p:cNvSpPr/>
          <p:nvPr/>
        </p:nvSpPr>
        <p:spPr>
          <a:xfrm>
            <a:off x="6932918" y="4804940"/>
            <a:ext cx="2125868" cy="96630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ja-JP" altLang="en-US" b="1">
                <a:solidFill>
                  <a:schemeClr val="tx1"/>
                </a:solidFill>
              </a:rPr>
              <a:t>競合</a:t>
            </a:r>
            <a:r>
              <a:rPr lang="en-US" altLang="ja-JP" b="1">
                <a:solidFill>
                  <a:schemeClr val="tx1"/>
                </a:solidFill>
              </a:rPr>
              <a:t>C</a:t>
            </a:r>
            <a:endParaRPr kumimoji="1" lang="ja-JP" altLang="en-US" b="1">
              <a:solidFill>
                <a:schemeClr val="tx1"/>
              </a:solidFill>
            </a:endParaRPr>
          </a:p>
        </p:txBody>
      </p:sp>
      <p:sp>
        <p:nvSpPr>
          <p:cNvPr id="15" name="正方形/長方形 14">
            <a:extLst>
              <a:ext uri="{FF2B5EF4-FFF2-40B4-BE49-F238E27FC236}">
                <a16:creationId xmlns:a16="http://schemas.microsoft.com/office/drawing/2014/main" id="{BFA2D598-1EEF-A1F7-C999-1F1E83A1931A}"/>
              </a:ext>
            </a:extLst>
          </p:cNvPr>
          <p:cNvSpPr/>
          <p:nvPr/>
        </p:nvSpPr>
        <p:spPr>
          <a:xfrm>
            <a:off x="3102739" y="4810467"/>
            <a:ext cx="2125868" cy="96630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rPr>
              <a:t>競合</a:t>
            </a:r>
            <a:r>
              <a:rPr lang="en-US" altLang="ja-JP" b="1">
                <a:solidFill>
                  <a:schemeClr val="tx1"/>
                </a:solidFill>
              </a:rPr>
              <a:t>B</a:t>
            </a:r>
            <a:endParaRPr kumimoji="1" lang="ja-JP" altLang="en-US" b="1">
              <a:solidFill>
                <a:schemeClr val="tx1"/>
              </a:solidFill>
            </a:endParaRPr>
          </a:p>
        </p:txBody>
      </p:sp>
      <p:sp>
        <p:nvSpPr>
          <p:cNvPr id="27" name="正方形/長方形 26">
            <a:extLst>
              <a:ext uri="{FF2B5EF4-FFF2-40B4-BE49-F238E27FC236}">
                <a16:creationId xmlns:a16="http://schemas.microsoft.com/office/drawing/2014/main" id="{F245C9C3-5F23-94C9-C221-341E32E73D1F}"/>
              </a:ext>
            </a:extLst>
          </p:cNvPr>
          <p:cNvSpPr/>
          <p:nvPr/>
        </p:nvSpPr>
        <p:spPr>
          <a:xfrm>
            <a:off x="10400752" y="66698"/>
            <a:ext cx="1095248" cy="4022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kumimoji="1" lang="ja-JP" altLang="en-US" sz="1600" b="1">
                <a:solidFill>
                  <a:schemeClr val="bg1"/>
                </a:solidFill>
                <a:latin typeface="+mn-ea"/>
              </a:rPr>
              <a:t>提出用</a:t>
            </a:r>
          </a:p>
        </p:txBody>
      </p:sp>
    </p:spTree>
    <p:extLst>
      <p:ext uri="{BB962C8B-B14F-4D97-AF65-F5344CB8AC3E}">
        <p14:creationId xmlns:p14="http://schemas.microsoft.com/office/powerpoint/2010/main" val="3434515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3ADDE5-A1CD-4DA0-20B7-54AF11B7F4F2}"/>
              </a:ext>
            </a:extLst>
          </p:cNvPr>
          <p:cNvSpPr>
            <a:spLocks noGrp="1"/>
          </p:cNvSpPr>
          <p:nvPr>
            <p:ph type="title"/>
          </p:nvPr>
        </p:nvSpPr>
        <p:spPr/>
        <p:txBody>
          <a:bodyPr/>
          <a:lstStyle/>
          <a:p>
            <a:r>
              <a:rPr lang="ja-JP" altLang="en-US"/>
              <a:t>⑥どのように儲けるのか（ビジネスモデル・市場概要）</a:t>
            </a:r>
            <a:endParaRPr kumimoji="1" lang="ja-JP" altLang="en-US"/>
          </a:p>
        </p:txBody>
      </p:sp>
      <p:grpSp>
        <p:nvGrpSpPr>
          <p:cNvPr id="42" name="グループ化 41">
            <a:extLst>
              <a:ext uri="{FF2B5EF4-FFF2-40B4-BE49-F238E27FC236}">
                <a16:creationId xmlns:a16="http://schemas.microsoft.com/office/drawing/2014/main" id="{68466923-4A1C-A9CD-DA70-B835E48C32B9}"/>
              </a:ext>
            </a:extLst>
          </p:cNvPr>
          <p:cNvGrpSpPr/>
          <p:nvPr/>
        </p:nvGrpSpPr>
        <p:grpSpPr>
          <a:xfrm>
            <a:off x="696000" y="1412392"/>
            <a:ext cx="9447644" cy="376615"/>
            <a:chOff x="640101" y="1109709"/>
            <a:chExt cx="10880091" cy="400008"/>
          </a:xfrm>
        </p:grpSpPr>
        <p:sp>
          <p:nvSpPr>
            <p:cNvPr id="43" name="Text Box 81">
              <a:extLst>
                <a:ext uri="{FF2B5EF4-FFF2-40B4-BE49-F238E27FC236}">
                  <a16:creationId xmlns:a16="http://schemas.microsoft.com/office/drawing/2014/main" id="{26015137-EEE8-2C4A-3EF3-E0A84CC42282}"/>
                </a:ext>
              </a:extLst>
            </p:cNvPr>
            <p:cNvSpPr txBox="1">
              <a:spLocks noChangeArrowheads="1"/>
            </p:cNvSpPr>
            <p:nvPr/>
          </p:nvSpPr>
          <p:spPr bwMode="auto">
            <a:xfrm flipH="1">
              <a:off x="640101" y="1109709"/>
              <a:ext cx="10850115" cy="37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1C1C1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5712" rIns="0" bIns="45712">
              <a:spAutoFit/>
            </a:bodyPr>
            <a:lstStyle>
              <a:lvl1pPr eaLnBrk="0" hangingPunct="0">
                <a:lnSpc>
                  <a:spcPct val="110000"/>
                </a:lnSpc>
                <a:defRPr kumimoji="1" sz="16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eaLnBrk="0" hangingPunct="0">
                <a:defRPr kumimoji="1" sz="1600">
                  <a:solidFill>
                    <a:srgbClr val="F6F6F6"/>
                  </a:solidFill>
                  <a:latin typeface="Arial" panose="020B0604020202020204" pitchFamily="34" charset="0"/>
                  <a:ea typeface="ＭＳ Ｐゴシック" panose="020B0600070205080204" pitchFamily="50" charset="-128"/>
                </a:defRPr>
              </a:lvl2pPr>
              <a:lvl3pPr marL="1143000" indent="-228600" eaLnBrk="0" hangingPunct="0">
                <a:defRPr kumimoji="1" sz="1600">
                  <a:solidFill>
                    <a:srgbClr val="F6F6F6"/>
                  </a:solidFill>
                  <a:latin typeface="Arial" panose="020B0604020202020204" pitchFamily="34" charset="0"/>
                  <a:ea typeface="ＭＳ Ｐゴシック" panose="020B0600070205080204" pitchFamily="50" charset="-128"/>
                </a:defRPr>
              </a:lvl3pPr>
              <a:lvl4pPr marL="1600200" indent="-228600" eaLnBrk="0" hangingPunct="0">
                <a:defRPr kumimoji="1" sz="1600">
                  <a:solidFill>
                    <a:srgbClr val="F6F6F6"/>
                  </a:solidFill>
                  <a:latin typeface="Arial" panose="020B0604020202020204" pitchFamily="34" charset="0"/>
                  <a:ea typeface="ＭＳ Ｐゴシック" panose="020B0600070205080204" pitchFamily="50" charset="-128"/>
                </a:defRPr>
              </a:lvl4pPr>
              <a:lvl5pPr marL="2057400" indent="-228600" eaLnBrk="0" hangingPunct="0">
                <a:defRPr kumimoji="1" sz="1600">
                  <a:solidFill>
                    <a:srgbClr val="F6F6F6"/>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sz="1600">
                  <a:solidFill>
                    <a:srgbClr val="F6F6F6"/>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sz="1600">
                  <a:solidFill>
                    <a:srgbClr val="F6F6F6"/>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sz="1600">
                  <a:solidFill>
                    <a:srgbClr val="F6F6F6"/>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sz="1600">
                  <a:solidFill>
                    <a:srgbClr val="F6F6F6"/>
                  </a:solidFill>
                  <a:latin typeface="Arial" panose="020B0604020202020204" pitchFamily="34" charset="0"/>
                  <a:ea typeface="ＭＳ Ｐゴシック" panose="020B0600070205080204" pitchFamily="50" charset="-128"/>
                </a:defRPr>
              </a:lvl9pPr>
            </a:lstStyle>
            <a:p>
              <a:pPr marL="0" marR="0" lvl="0" indent="0" algn="ctr" defTabSz="1088439" rtl="0" eaLnBrk="1" fontAlgn="auto" latinLnBrk="0" hangingPunct="1">
                <a:lnSpc>
                  <a:spcPct val="100000"/>
                </a:lnSpc>
                <a:spcBef>
                  <a:spcPts val="0"/>
                </a:spcBef>
                <a:spcAft>
                  <a:spcPts val="0"/>
                </a:spcAft>
                <a:buClrTx/>
                <a:buSzTx/>
                <a:buFontTx/>
                <a:buNone/>
                <a:tabLst/>
                <a:defRPr/>
              </a:pPr>
              <a:r>
                <a:rPr kumimoji="1" lang="ja-JP" altLang="en-US" sz="1867" b="0" i="0" u="none" strike="noStrike" kern="1200" cap="none" spc="0" normalizeH="0" baseline="0" noProof="0">
                  <a:ln>
                    <a:noFill/>
                  </a:ln>
                  <a:solidFill>
                    <a:srgbClr val="1C1C1C"/>
                  </a:solidFill>
                  <a:effectLst/>
                  <a:uLnTx/>
                  <a:uFillTx/>
                  <a:latin typeface="游ゴシック" panose="020B0400000000000000" pitchFamily="50" charset="-128"/>
                  <a:ea typeface="游ゴシック" panose="020B0400000000000000" pitchFamily="50" charset="-128"/>
                  <a:cs typeface="+mn-cs"/>
                </a:rPr>
                <a:t>ビジネスモデル</a:t>
              </a:r>
            </a:p>
          </p:txBody>
        </p:sp>
        <p:sp>
          <p:nvSpPr>
            <p:cNvPr id="44" name="Line 82">
              <a:extLst>
                <a:ext uri="{FF2B5EF4-FFF2-40B4-BE49-F238E27FC236}">
                  <a16:creationId xmlns:a16="http://schemas.microsoft.com/office/drawing/2014/main" id="{D7776BE8-4781-C80D-CE2D-8B76FF1B4869}"/>
                </a:ext>
              </a:extLst>
            </p:cNvPr>
            <p:cNvSpPr>
              <a:spLocks noChangeShapeType="1"/>
            </p:cNvSpPr>
            <p:nvPr/>
          </p:nvSpPr>
          <p:spPr bwMode="auto">
            <a:xfrm flipH="1">
              <a:off x="670077" y="1509717"/>
              <a:ext cx="1085011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5712" rIns="0" bIns="45712">
              <a:spAutoFit/>
            </a:bodyPr>
            <a:lstStyle/>
            <a:p>
              <a:pPr marL="0" marR="0" lvl="0" indent="0" algn="l" defTabSz="1088439" rtl="0" eaLnBrk="1" fontAlgn="auto" latinLnBrk="0" hangingPunct="1">
                <a:lnSpc>
                  <a:spcPct val="100000"/>
                </a:lnSpc>
                <a:spcBef>
                  <a:spcPts val="0"/>
                </a:spcBef>
                <a:spcAft>
                  <a:spcPts val="0"/>
                </a:spcAft>
                <a:buClrTx/>
                <a:buSzTx/>
                <a:buFontTx/>
                <a:buNone/>
                <a:tabLst/>
                <a:defRPr/>
              </a:pPr>
              <a:endParaRPr kumimoji="1" lang="ja-JP" altLang="en-US" sz="1867" b="0" i="0" u="none" strike="noStrike" kern="1200" cap="none" spc="0" normalizeH="0" baseline="0" noProof="0">
                <a:ln>
                  <a:noFill/>
                </a:ln>
                <a:solidFill>
                  <a:srgbClr val="3C3C3C"/>
                </a:solidFill>
                <a:effectLst/>
                <a:uLnTx/>
                <a:uFillTx/>
                <a:latin typeface="游ゴシック Light" panose="020F0302020204030204"/>
                <a:ea typeface="Meiryo UI"/>
                <a:cs typeface="+mn-cs"/>
              </a:endParaRPr>
            </a:p>
          </p:txBody>
        </p:sp>
      </p:grpSp>
      <p:grpSp>
        <p:nvGrpSpPr>
          <p:cNvPr id="45" name="グループ化 44">
            <a:extLst>
              <a:ext uri="{FF2B5EF4-FFF2-40B4-BE49-F238E27FC236}">
                <a16:creationId xmlns:a16="http://schemas.microsoft.com/office/drawing/2014/main" id="{16CF9CE1-2DE6-A456-1083-D3C6A73446E6}"/>
              </a:ext>
            </a:extLst>
          </p:cNvPr>
          <p:cNvGrpSpPr/>
          <p:nvPr/>
        </p:nvGrpSpPr>
        <p:grpSpPr>
          <a:xfrm>
            <a:off x="7885774" y="662071"/>
            <a:ext cx="2120074" cy="1101362"/>
            <a:chOff x="6421976" y="2801336"/>
            <a:chExt cx="4845474" cy="2396807"/>
          </a:xfrm>
        </p:grpSpPr>
        <p:pic>
          <p:nvPicPr>
            <p:cNvPr id="46" name="図 45">
              <a:extLst>
                <a:ext uri="{FF2B5EF4-FFF2-40B4-BE49-F238E27FC236}">
                  <a16:creationId xmlns:a16="http://schemas.microsoft.com/office/drawing/2014/main" id="{96C7EC49-7993-DB7E-6406-68A9922233B0}"/>
                </a:ext>
              </a:extLst>
            </p:cNvPr>
            <p:cNvPicPr>
              <a:picLocks noChangeAspect="1"/>
            </p:cNvPicPr>
            <p:nvPr/>
          </p:nvPicPr>
          <p:blipFill>
            <a:blip r:embed="rId2"/>
            <a:stretch>
              <a:fillRect/>
            </a:stretch>
          </p:blipFill>
          <p:spPr>
            <a:xfrm>
              <a:off x="7330447" y="3890906"/>
              <a:ext cx="3028532" cy="1307237"/>
            </a:xfrm>
            <a:prstGeom prst="rect">
              <a:avLst/>
            </a:prstGeom>
          </p:spPr>
        </p:pic>
        <p:pic>
          <p:nvPicPr>
            <p:cNvPr id="47" name="図 46">
              <a:extLst>
                <a:ext uri="{FF2B5EF4-FFF2-40B4-BE49-F238E27FC236}">
                  <a16:creationId xmlns:a16="http://schemas.microsoft.com/office/drawing/2014/main" id="{925494C3-28E7-FEF9-B58F-8040612B8687}"/>
                </a:ext>
              </a:extLst>
            </p:cNvPr>
            <p:cNvPicPr>
              <a:picLocks noChangeAspect="1"/>
            </p:cNvPicPr>
            <p:nvPr/>
          </p:nvPicPr>
          <p:blipFill>
            <a:blip r:embed="rId3"/>
            <a:stretch>
              <a:fillRect/>
            </a:stretch>
          </p:blipFill>
          <p:spPr>
            <a:xfrm>
              <a:off x="6421976" y="2801336"/>
              <a:ext cx="4845474" cy="894659"/>
            </a:xfrm>
            <a:prstGeom prst="rect">
              <a:avLst/>
            </a:prstGeom>
          </p:spPr>
        </p:pic>
      </p:grpSp>
      <p:sp>
        <p:nvSpPr>
          <p:cNvPr id="48" name="右中かっこ 47">
            <a:extLst>
              <a:ext uri="{FF2B5EF4-FFF2-40B4-BE49-F238E27FC236}">
                <a16:creationId xmlns:a16="http://schemas.microsoft.com/office/drawing/2014/main" id="{CB492DF9-D047-898A-8C63-F5E592F286D6}"/>
              </a:ext>
            </a:extLst>
          </p:cNvPr>
          <p:cNvSpPr/>
          <p:nvPr/>
        </p:nvSpPr>
        <p:spPr>
          <a:xfrm>
            <a:off x="10143643" y="1927420"/>
            <a:ext cx="146357" cy="1404953"/>
          </a:xfrm>
          <a:prstGeom prst="rightBrac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9" name="右中かっこ 48">
            <a:extLst>
              <a:ext uri="{FF2B5EF4-FFF2-40B4-BE49-F238E27FC236}">
                <a16:creationId xmlns:a16="http://schemas.microsoft.com/office/drawing/2014/main" id="{991E1403-8BDE-6C7B-A8E0-C223B40F74DC}"/>
              </a:ext>
            </a:extLst>
          </p:cNvPr>
          <p:cNvSpPr/>
          <p:nvPr/>
        </p:nvSpPr>
        <p:spPr>
          <a:xfrm>
            <a:off x="10143643" y="3482563"/>
            <a:ext cx="146357" cy="1404953"/>
          </a:xfrm>
          <a:prstGeom prst="rightBrac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0" name="右中かっこ 49">
            <a:extLst>
              <a:ext uri="{FF2B5EF4-FFF2-40B4-BE49-F238E27FC236}">
                <a16:creationId xmlns:a16="http://schemas.microsoft.com/office/drawing/2014/main" id="{B1CF8BC4-9FA5-1703-E1F3-620A31FD66AC}"/>
              </a:ext>
            </a:extLst>
          </p:cNvPr>
          <p:cNvSpPr/>
          <p:nvPr/>
        </p:nvSpPr>
        <p:spPr>
          <a:xfrm>
            <a:off x="10143643" y="4982245"/>
            <a:ext cx="146357" cy="1404953"/>
          </a:xfrm>
          <a:prstGeom prst="rightBrac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1" name="テキスト ボックス 50">
            <a:extLst>
              <a:ext uri="{FF2B5EF4-FFF2-40B4-BE49-F238E27FC236}">
                <a16:creationId xmlns:a16="http://schemas.microsoft.com/office/drawing/2014/main" id="{8E850813-B3A7-D630-8FD0-C7403719D202}"/>
              </a:ext>
            </a:extLst>
          </p:cNvPr>
          <p:cNvSpPr txBox="1"/>
          <p:nvPr/>
        </p:nvSpPr>
        <p:spPr>
          <a:xfrm>
            <a:off x="10307914" y="2429706"/>
            <a:ext cx="1188087" cy="4003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上段：利用者</a:t>
            </a:r>
          </a:p>
        </p:txBody>
      </p:sp>
      <p:sp>
        <p:nvSpPr>
          <p:cNvPr id="52" name="テキスト ボックス 51">
            <a:extLst>
              <a:ext uri="{FF2B5EF4-FFF2-40B4-BE49-F238E27FC236}">
                <a16:creationId xmlns:a16="http://schemas.microsoft.com/office/drawing/2014/main" id="{E512C89F-356E-5846-071B-A25F654A6923}"/>
              </a:ext>
            </a:extLst>
          </p:cNvPr>
          <p:cNvSpPr txBox="1"/>
          <p:nvPr/>
        </p:nvSpPr>
        <p:spPr>
          <a:xfrm>
            <a:off x="10307914" y="3984847"/>
            <a:ext cx="1019050" cy="4003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中段：事業</a:t>
            </a:r>
          </a:p>
        </p:txBody>
      </p:sp>
      <p:sp>
        <p:nvSpPr>
          <p:cNvPr id="53" name="テキスト ボックス 52">
            <a:extLst>
              <a:ext uri="{FF2B5EF4-FFF2-40B4-BE49-F238E27FC236}">
                <a16:creationId xmlns:a16="http://schemas.microsoft.com/office/drawing/2014/main" id="{854F1F83-1FD6-F736-1220-B4887025A090}"/>
              </a:ext>
            </a:extLst>
          </p:cNvPr>
          <p:cNvSpPr txBox="1"/>
          <p:nvPr/>
        </p:nvSpPr>
        <p:spPr>
          <a:xfrm>
            <a:off x="10307914" y="5577928"/>
            <a:ext cx="1188087" cy="4003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下段：事業者</a:t>
            </a:r>
          </a:p>
        </p:txBody>
      </p:sp>
      <p:sp>
        <p:nvSpPr>
          <p:cNvPr id="54" name="正方形/長方形 53">
            <a:extLst>
              <a:ext uri="{FF2B5EF4-FFF2-40B4-BE49-F238E27FC236}">
                <a16:creationId xmlns:a16="http://schemas.microsoft.com/office/drawing/2014/main" id="{208F6606-245B-DD70-2B17-3A772C3C20A6}"/>
              </a:ext>
            </a:extLst>
          </p:cNvPr>
          <p:cNvSpPr/>
          <p:nvPr/>
        </p:nvSpPr>
        <p:spPr>
          <a:xfrm>
            <a:off x="696000" y="1894676"/>
            <a:ext cx="3053319" cy="147044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55" name="正方形/長方形 54">
            <a:extLst>
              <a:ext uri="{FF2B5EF4-FFF2-40B4-BE49-F238E27FC236}">
                <a16:creationId xmlns:a16="http://schemas.microsoft.com/office/drawing/2014/main" id="{72D32A4D-4F62-964F-43EB-17189906DB23}"/>
              </a:ext>
            </a:extLst>
          </p:cNvPr>
          <p:cNvSpPr/>
          <p:nvPr/>
        </p:nvSpPr>
        <p:spPr>
          <a:xfrm>
            <a:off x="696000" y="3449817"/>
            <a:ext cx="3053319" cy="147044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56" name="正方形/長方形 55">
            <a:extLst>
              <a:ext uri="{FF2B5EF4-FFF2-40B4-BE49-F238E27FC236}">
                <a16:creationId xmlns:a16="http://schemas.microsoft.com/office/drawing/2014/main" id="{AF362AD2-50B6-48F1-FA15-3AC4713FDDD6}"/>
              </a:ext>
            </a:extLst>
          </p:cNvPr>
          <p:cNvSpPr/>
          <p:nvPr/>
        </p:nvSpPr>
        <p:spPr>
          <a:xfrm>
            <a:off x="696000" y="4982245"/>
            <a:ext cx="3053319" cy="147044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57" name="正方形/長方形 56">
            <a:extLst>
              <a:ext uri="{FF2B5EF4-FFF2-40B4-BE49-F238E27FC236}">
                <a16:creationId xmlns:a16="http://schemas.microsoft.com/office/drawing/2014/main" id="{7EA7CA6B-80EE-50A4-E335-0DB49BC7A53F}"/>
              </a:ext>
            </a:extLst>
          </p:cNvPr>
          <p:cNvSpPr/>
          <p:nvPr/>
        </p:nvSpPr>
        <p:spPr>
          <a:xfrm>
            <a:off x="3880148" y="1894676"/>
            <a:ext cx="3053319" cy="147044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58" name="正方形/長方形 57">
            <a:extLst>
              <a:ext uri="{FF2B5EF4-FFF2-40B4-BE49-F238E27FC236}">
                <a16:creationId xmlns:a16="http://schemas.microsoft.com/office/drawing/2014/main" id="{4F89DB7E-3D13-891E-C5D8-23EACEBF03FB}"/>
              </a:ext>
            </a:extLst>
          </p:cNvPr>
          <p:cNvSpPr/>
          <p:nvPr/>
        </p:nvSpPr>
        <p:spPr>
          <a:xfrm>
            <a:off x="3880148" y="3449817"/>
            <a:ext cx="3053319" cy="147044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59" name="正方形/長方形 58">
            <a:extLst>
              <a:ext uri="{FF2B5EF4-FFF2-40B4-BE49-F238E27FC236}">
                <a16:creationId xmlns:a16="http://schemas.microsoft.com/office/drawing/2014/main" id="{DD7087CA-DD81-FC3D-A4B4-0C11A95D3252}"/>
              </a:ext>
            </a:extLst>
          </p:cNvPr>
          <p:cNvSpPr/>
          <p:nvPr/>
        </p:nvSpPr>
        <p:spPr>
          <a:xfrm>
            <a:off x="3880148" y="4982245"/>
            <a:ext cx="3053319" cy="147044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60" name="正方形/長方形 59">
            <a:extLst>
              <a:ext uri="{FF2B5EF4-FFF2-40B4-BE49-F238E27FC236}">
                <a16:creationId xmlns:a16="http://schemas.microsoft.com/office/drawing/2014/main" id="{5B36D066-7118-D6CC-6A31-CFBBFAB3FA09}"/>
              </a:ext>
            </a:extLst>
          </p:cNvPr>
          <p:cNvSpPr/>
          <p:nvPr/>
        </p:nvSpPr>
        <p:spPr>
          <a:xfrm>
            <a:off x="7064296" y="1894676"/>
            <a:ext cx="3053319" cy="147044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61" name="正方形/長方形 60">
            <a:extLst>
              <a:ext uri="{FF2B5EF4-FFF2-40B4-BE49-F238E27FC236}">
                <a16:creationId xmlns:a16="http://schemas.microsoft.com/office/drawing/2014/main" id="{B9D6B992-7524-DE54-ACB5-B10D9DDDAF0B}"/>
              </a:ext>
            </a:extLst>
          </p:cNvPr>
          <p:cNvSpPr/>
          <p:nvPr/>
        </p:nvSpPr>
        <p:spPr>
          <a:xfrm>
            <a:off x="7064296" y="3449817"/>
            <a:ext cx="3053319" cy="147044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62" name="正方形/長方形 61">
            <a:extLst>
              <a:ext uri="{FF2B5EF4-FFF2-40B4-BE49-F238E27FC236}">
                <a16:creationId xmlns:a16="http://schemas.microsoft.com/office/drawing/2014/main" id="{7F9A0201-FF6F-BD54-6AAF-64DED73EEE78}"/>
              </a:ext>
            </a:extLst>
          </p:cNvPr>
          <p:cNvSpPr/>
          <p:nvPr/>
        </p:nvSpPr>
        <p:spPr>
          <a:xfrm>
            <a:off x="7064296" y="4982245"/>
            <a:ext cx="3053319" cy="147044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3" name="正方形/長方形 2">
            <a:extLst>
              <a:ext uri="{FF2B5EF4-FFF2-40B4-BE49-F238E27FC236}">
                <a16:creationId xmlns:a16="http://schemas.microsoft.com/office/drawing/2014/main" id="{D8DD9F4F-4045-F3F1-D2B2-C231BD01B7B0}"/>
              </a:ext>
            </a:extLst>
          </p:cNvPr>
          <p:cNvSpPr/>
          <p:nvPr/>
        </p:nvSpPr>
        <p:spPr>
          <a:xfrm>
            <a:off x="10400752" y="66698"/>
            <a:ext cx="1095248" cy="4022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kumimoji="1" lang="ja-JP" altLang="en-US" sz="1600" b="1">
                <a:solidFill>
                  <a:schemeClr val="bg1"/>
                </a:solidFill>
                <a:latin typeface="+mn-ea"/>
              </a:rPr>
              <a:t>提出用</a:t>
            </a:r>
          </a:p>
        </p:txBody>
      </p:sp>
    </p:spTree>
    <p:extLst>
      <p:ext uri="{BB962C8B-B14F-4D97-AF65-F5344CB8AC3E}">
        <p14:creationId xmlns:p14="http://schemas.microsoft.com/office/powerpoint/2010/main" val="17009243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190&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Day&gt;&lt;m_bNumberIsYear val=&quot;0&quot;/&gt;&lt;m_strFormatTime&gt;%#d&lt;/m_strFormatTime&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01_DCI テンプレート 2024 カラー">
  <a:themeElements>
    <a:clrScheme name="DCI_Color">
      <a:dk1>
        <a:sysClr val="windowText" lastClr="000000"/>
      </a:dk1>
      <a:lt1>
        <a:sysClr val="window" lastClr="FFFFFF"/>
      </a:lt1>
      <a:dk2>
        <a:srgbClr val="44546A"/>
      </a:dk2>
      <a:lt2>
        <a:srgbClr val="E7E6E6"/>
      </a:lt2>
      <a:accent1>
        <a:srgbClr val="FF8209"/>
      </a:accent1>
      <a:accent2>
        <a:srgbClr val="001489"/>
      </a:accent2>
      <a:accent3>
        <a:srgbClr val="E7E6E6"/>
      </a:accent3>
      <a:accent4>
        <a:srgbClr val="E7E6E6"/>
      </a:accent4>
      <a:accent5>
        <a:srgbClr val="E7E6E6"/>
      </a:accent5>
      <a:accent6>
        <a:srgbClr val="E7E6E6"/>
      </a:accent6>
      <a:hlink>
        <a:srgbClr val="E7E6E6"/>
      </a:hlink>
      <a:folHlink>
        <a:srgbClr val="954F72"/>
      </a:folHlink>
    </a:clrScheme>
    <a:fontScheme name="ユーザー定義 1">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060"/>
        </a:solidFill>
        <a:ln>
          <a:noFill/>
        </a:ln>
      </a:spPr>
      <a:bodyPr wrap="none" lIns="0" rtlCol="0" anchor="ctr"/>
      <a:lstStyle>
        <a:defPPr algn="ctr">
          <a:defRPr sz="1400" b="1" dirty="0">
            <a:solidFill>
              <a:schemeClr val="bg1"/>
            </a:solidFill>
            <a:latin typeface="+mn-ea"/>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2_DCI テンプレート 2024 モノクロ">
  <a:themeElements>
    <a:clrScheme name="DCI_Color">
      <a:dk1>
        <a:sysClr val="windowText" lastClr="000000"/>
      </a:dk1>
      <a:lt1>
        <a:sysClr val="window" lastClr="FFFFFF"/>
      </a:lt1>
      <a:dk2>
        <a:srgbClr val="44546A"/>
      </a:dk2>
      <a:lt2>
        <a:srgbClr val="E7E6E6"/>
      </a:lt2>
      <a:accent1>
        <a:srgbClr val="FF8209"/>
      </a:accent1>
      <a:accent2>
        <a:srgbClr val="001489"/>
      </a:accent2>
      <a:accent3>
        <a:srgbClr val="E7E6E6"/>
      </a:accent3>
      <a:accent4>
        <a:srgbClr val="E7E6E6"/>
      </a:accent4>
      <a:accent5>
        <a:srgbClr val="E7E6E6"/>
      </a:accent5>
      <a:accent6>
        <a:srgbClr val="E7E6E6"/>
      </a:accent6>
      <a:hlink>
        <a:srgbClr val="E7E6E6"/>
      </a:hlink>
      <a:folHlink>
        <a:srgbClr val="954F72"/>
      </a:folHlink>
    </a:clrScheme>
    <a:fontScheme name="ユーザー定義 1">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tlCol="0" anchor="ctr"/>
      <a:lstStyle>
        <a:defPPr algn="ctr">
          <a:defRPr kumimoji="1" sz="1200">
            <a:latin typeface="Yu Gothic UI" panose="020B0500000000000000" pitchFamily="50" charset="-128"/>
            <a:ea typeface="Yu Gothic UI" panose="020B05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CI テンプレート 2024 カラー">
  <a:themeElements>
    <a:clrScheme name="DCI_Color">
      <a:dk1>
        <a:sysClr val="windowText" lastClr="000000"/>
      </a:dk1>
      <a:lt1>
        <a:sysClr val="window" lastClr="FFFFFF"/>
      </a:lt1>
      <a:dk2>
        <a:srgbClr val="44546A"/>
      </a:dk2>
      <a:lt2>
        <a:srgbClr val="E7E6E6"/>
      </a:lt2>
      <a:accent1>
        <a:srgbClr val="FF8209"/>
      </a:accent1>
      <a:accent2>
        <a:srgbClr val="001489"/>
      </a:accent2>
      <a:accent3>
        <a:srgbClr val="E7E6E6"/>
      </a:accent3>
      <a:accent4>
        <a:srgbClr val="E7E6E6"/>
      </a:accent4>
      <a:accent5>
        <a:srgbClr val="E7E6E6"/>
      </a:accent5>
      <a:accent6>
        <a:srgbClr val="E7E6E6"/>
      </a:accent6>
      <a:hlink>
        <a:srgbClr val="E7E6E6"/>
      </a:hlink>
      <a:folHlink>
        <a:srgbClr val="954F72"/>
      </a:folHlink>
    </a:clrScheme>
    <a:fontScheme name="ユーザー定義 1">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tlCol="0" anchor="ctr"/>
      <a:lstStyle>
        <a:defPPr algn="ctr">
          <a:defRPr kumimoji="1" sz="1200">
            <a:latin typeface="Yu Gothic UI" panose="020B0500000000000000" pitchFamily="50" charset="-128"/>
            <a:ea typeface="Yu Gothic UI" panose="020B05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CI テンプレート 2024 カラー">
  <a:themeElements>
    <a:clrScheme name="DCI_Color">
      <a:dk1>
        <a:sysClr val="windowText" lastClr="000000"/>
      </a:dk1>
      <a:lt1>
        <a:sysClr val="window" lastClr="FFFFFF"/>
      </a:lt1>
      <a:dk2>
        <a:srgbClr val="44546A"/>
      </a:dk2>
      <a:lt2>
        <a:srgbClr val="E7E6E6"/>
      </a:lt2>
      <a:accent1>
        <a:srgbClr val="FF8209"/>
      </a:accent1>
      <a:accent2>
        <a:srgbClr val="001489"/>
      </a:accent2>
      <a:accent3>
        <a:srgbClr val="E7E6E6"/>
      </a:accent3>
      <a:accent4>
        <a:srgbClr val="E7E6E6"/>
      </a:accent4>
      <a:accent5>
        <a:srgbClr val="E7E6E6"/>
      </a:accent5>
      <a:accent6>
        <a:srgbClr val="E7E6E6"/>
      </a:accent6>
      <a:hlink>
        <a:srgbClr val="E7E6E6"/>
      </a:hlink>
      <a:folHlink>
        <a:srgbClr val="954F72"/>
      </a:folHlink>
    </a:clrScheme>
    <a:fontScheme name="ユーザー定義 1">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tlCol="0" anchor="ctr"/>
      <a:lstStyle>
        <a:defPPr algn="ctr">
          <a:defRPr kumimoji="1" sz="1200">
            <a:latin typeface="Yu Gothic UI" panose="020B0500000000000000" pitchFamily="50" charset="-128"/>
            <a:ea typeface="Yu Gothic UI" panose="020B05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デザインの設定">
  <a:themeElements>
    <a:clrScheme name="DB2">
      <a:dk1>
        <a:sysClr val="windowText" lastClr="000000"/>
      </a:dk1>
      <a:lt1>
        <a:sysClr val="window" lastClr="FFFFFF"/>
      </a:lt1>
      <a:dk2>
        <a:srgbClr val="44546A"/>
      </a:dk2>
      <a:lt2>
        <a:srgbClr val="FC3D39"/>
      </a:lt2>
      <a:accent1>
        <a:srgbClr val="3E7FDD"/>
      </a:accent1>
      <a:accent2>
        <a:srgbClr val="A7F032"/>
      </a:accent2>
      <a:accent3>
        <a:srgbClr val="1F0E95"/>
      </a:accent3>
      <a:accent4>
        <a:srgbClr val="337704"/>
      </a:accent4>
      <a:accent5>
        <a:srgbClr val="F19D00"/>
      </a:accent5>
      <a:accent6>
        <a:srgbClr val="E63721"/>
      </a:accent6>
      <a:hlink>
        <a:srgbClr val="0563C1"/>
      </a:hlink>
      <a:folHlink>
        <a:srgbClr val="954F72"/>
      </a:folHlink>
    </a:clrScheme>
    <a:fontScheme name="游ゴシック">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DCI テンプレート 2024 カラー">
  <a:themeElements>
    <a:clrScheme name="DCI_Color">
      <a:dk1>
        <a:sysClr val="windowText" lastClr="000000"/>
      </a:dk1>
      <a:lt1>
        <a:sysClr val="window" lastClr="FFFFFF"/>
      </a:lt1>
      <a:dk2>
        <a:srgbClr val="44546A"/>
      </a:dk2>
      <a:lt2>
        <a:srgbClr val="E7E6E6"/>
      </a:lt2>
      <a:accent1>
        <a:srgbClr val="FF8209"/>
      </a:accent1>
      <a:accent2>
        <a:srgbClr val="001489"/>
      </a:accent2>
      <a:accent3>
        <a:srgbClr val="E7E6E6"/>
      </a:accent3>
      <a:accent4>
        <a:srgbClr val="E7E6E6"/>
      </a:accent4>
      <a:accent5>
        <a:srgbClr val="E7E6E6"/>
      </a:accent5>
      <a:accent6>
        <a:srgbClr val="E7E6E6"/>
      </a:accent6>
      <a:hlink>
        <a:srgbClr val="E7E6E6"/>
      </a:hlink>
      <a:folHlink>
        <a:srgbClr val="954F72"/>
      </a:folHlink>
    </a:clrScheme>
    <a:fontScheme name="ユーザー定義 1">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tlCol="0" anchor="ctr"/>
      <a:lstStyle>
        <a:defPPr algn="ctr">
          <a:defRPr kumimoji="1" sz="1200">
            <a:latin typeface="Yu Gothic UI" panose="020B0500000000000000" pitchFamily="50" charset="-128"/>
            <a:ea typeface="Yu Gothic UI" panose="020B05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DCI テンプレート 2024 カラー">
  <a:themeElements>
    <a:clrScheme name="DCI_Color">
      <a:dk1>
        <a:sysClr val="windowText" lastClr="000000"/>
      </a:dk1>
      <a:lt1>
        <a:sysClr val="window" lastClr="FFFFFF"/>
      </a:lt1>
      <a:dk2>
        <a:srgbClr val="44546A"/>
      </a:dk2>
      <a:lt2>
        <a:srgbClr val="E7E6E6"/>
      </a:lt2>
      <a:accent1>
        <a:srgbClr val="FF8209"/>
      </a:accent1>
      <a:accent2>
        <a:srgbClr val="001489"/>
      </a:accent2>
      <a:accent3>
        <a:srgbClr val="E7E6E6"/>
      </a:accent3>
      <a:accent4>
        <a:srgbClr val="E7E6E6"/>
      </a:accent4>
      <a:accent5>
        <a:srgbClr val="E7E6E6"/>
      </a:accent5>
      <a:accent6>
        <a:srgbClr val="E7E6E6"/>
      </a:accent6>
      <a:hlink>
        <a:srgbClr val="E7E6E6"/>
      </a:hlink>
      <a:folHlink>
        <a:srgbClr val="954F72"/>
      </a:folHlink>
    </a:clrScheme>
    <a:fontScheme name="ユーザー定義 1">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kumimoji="1" sz="1200" dirty="0" smtClean="0">
            <a:solidFill>
              <a:schemeClr val="tx1"/>
            </a:solidFill>
            <a:latin typeface="+mj-ea"/>
            <a:ea typeface="+mj-ea"/>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f94ca8a-ac60-474c-94f4-7fb1a4546b41" xsi:nil="true"/>
    <lcf76f155ced4ddcb4097134ff3c332f xmlns="f47a8a44-c2c2-43b6-9e51-fdc1535f7cf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23E84A6269D0DE428313275B422F8D0A" ma:contentTypeVersion="15" ma:contentTypeDescription="新しいドキュメントを作成します。" ma:contentTypeScope="" ma:versionID="083ff6e622a9c175d72ce5adc73eb112">
  <xsd:schema xmlns:xsd="http://www.w3.org/2001/XMLSchema" xmlns:xs="http://www.w3.org/2001/XMLSchema" xmlns:p="http://schemas.microsoft.com/office/2006/metadata/properties" xmlns:ns2="f47a8a44-c2c2-43b6-9e51-fdc1535f7cfe" xmlns:ns3="ff94ca8a-ac60-474c-94f4-7fb1a4546b41" targetNamespace="http://schemas.microsoft.com/office/2006/metadata/properties" ma:root="true" ma:fieldsID="b5d55949e062f17d11b36af45ff9cd6e" ns2:_="" ns3:_="">
    <xsd:import namespace="f47a8a44-c2c2-43b6-9e51-fdc1535f7cfe"/>
    <xsd:import namespace="ff94ca8a-ac60-474c-94f4-7fb1a4546b4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7a8a44-c2c2-43b6-9e51-fdc1535f7c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785717d7-19ec-47d4-9288-ce56b1256bd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f94ca8a-ac60-474c-94f4-7fb1a4546b4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52780f7-0c81-4e02-813b-f0ab0ec4021a}" ma:internalName="TaxCatchAll" ma:showField="CatchAllData" ma:web="ff94ca8a-ac60-474c-94f4-7fb1a4546b4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9160FF-C403-4DA4-994A-60AA61CDF806}">
  <ds:schemaRefs>
    <ds:schemaRef ds:uri="http://purl.org/dc/terms/"/>
    <ds:schemaRef ds:uri="http://schemas.openxmlformats.org/package/2006/metadata/core-properties"/>
    <ds:schemaRef ds:uri="ff94ca8a-ac60-474c-94f4-7fb1a4546b41"/>
    <ds:schemaRef ds:uri="http://schemas.microsoft.com/office/2006/documentManagement/types"/>
    <ds:schemaRef ds:uri="http://schemas.microsoft.com/office/infopath/2007/PartnerControls"/>
    <ds:schemaRef ds:uri="http://purl.org/dc/elements/1.1/"/>
    <ds:schemaRef ds:uri="http://schemas.microsoft.com/office/2006/metadata/properties"/>
    <ds:schemaRef ds:uri="f47a8a44-c2c2-43b6-9e51-fdc1535f7cfe"/>
    <ds:schemaRef ds:uri="http://www.w3.org/XML/1998/namespace"/>
    <ds:schemaRef ds:uri="http://purl.org/dc/dcmitype/"/>
  </ds:schemaRefs>
</ds:datastoreItem>
</file>

<file path=customXml/itemProps2.xml><?xml version="1.0" encoding="utf-8"?>
<ds:datastoreItem xmlns:ds="http://schemas.openxmlformats.org/officeDocument/2006/customXml" ds:itemID="{FF3D01A7-54BD-413C-BEDF-FD87418CD5E2}">
  <ds:schemaRefs>
    <ds:schemaRef ds:uri="http://schemas.microsoft.com/sharepoint/v3/contenttype/forms"/>
  </ds:schemaRefs>
</ds:datastoreItem>
</file>

<file path=customXml/itemProps3.xml><?xml version="1.0" encoding="utf-8"?>
<ds:datastoreItem xmlns:ds="http://schemas.openxmlformats.org/officeDocument/2006/customXml" ds:itemID="{747453E9-55DD-4DAE-9351-2DB7D25EAEC8}">
  <ds:schemaRefs>
    <ds:schemaRef ds:uri="f47a8a44-c2c2-43b6-9e51-fdc1535f7cfe"/>
    <ds:schemaRef ds:uri="ff94ca8a-ac60-474c-94f4-7fb1a4546b4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TotalTime>
  <Words>1791</Words>
  <Application>Microsoft Office PowerPoint</Application>
  <PresentationFormat>ワイド画面</PresentationFormat>
  <Paragraphs>245</Paragraphs>
  <Slides>18</Slides>
  <Notes>1</Notes>
  <HiddenSlides>0</HiddenSlides>
  <MMClips>0</MMClips>
  <ScaleCrop>false</ScaleCrop>
  <HeadingPairs>
    <vt:vector size="8" baseType="variant">
      <vt:variant>
        <vt:lpstr>使用されているフォント</vt:lpstr>
      </vt:variant>
      <vt:variant>
        <vt:i4>11</vt:i4>
      </vt:variant>
      <vt:variant>
        <vt:lpstr>テーマ</vt:lpstr>
      </vt:variant>
      <vt:variant>
        <vt:i4>7</vt:i4>
      </vt:variant>
      <vt:variant>
        <vt:lpstr>埋め込まれた OLE サーバー</vt:lpstr>
      </vt:variant>
      <vt:variant>
        <vt:i4>1</vt:i4>
      </vt:variant>
      <vt:variant>
        <vt:lpstr>スライド タイトル</vt:lpstr>
      </vt:variant>
      <vt:variant>
        <vt:i4>18</vt:i4>
      </vt:variant>
    </vt:vector>
  </HeadingPairs>
  <TitlesOfParts>
    <vt:vector size="37" baseType="lpstr">
      <vt:lpstr>Meiryo UI</vt:lpstr>
      <vt:lpstr>Yu Gothic UI</vt:lpstr>
      <vt:lpstr>游ゴシック</vt:lpstr>
      <vt:lpstr>游ゴシック</vt:lpstr>
      <vt:lpstr>游ゴシック Light</vt:lpstr>
      <vt:lpstr>Yu Gothic Medium</vt:lpstr>
      <vt:lpstr>Yu Gothic Medium</vt:lpstr>
      <vt:lpstr>游明朝</vt:lpstr>
      <vt:lpstr>Arial</vt:lpstr>
      <vt:lpstr>Helvetica</vt:lpstr>
      <vt:lpstr>Wingdings</vt:lpstr>
      <vt:lpstr>01_DCI テンプレート 2024 カラー</vt:lpstr>
      <vt:lpstr>02_DCI テンプレート 2024 モノクロ</vt:lpstr>
      <vt:lpstr>2_DCI テンプレート 2024 カラー</vt:lpstr>
      <vt:lpstr>3_DCI テンプレート 2024 カラー</vt:lpstr>
      <vt:lpstr>1_デザインの設定</vt:lpstr>
      <vt:lpstr>4_DCI テンプレート 2024 カラー</vt:lpstr>
      <vt:lpstr>5_DCI テンプレート 2024 カラー</vt:lpstr>
      <vt:lpstr>think-cell スライド</vt:lpstr>
      <vt:lpstr>ご案内</vt:lpstr>
      <vt:lpstr>参考）全体の構成</vt:lpstr>
      <vt:lpstr>PowerPoint プレゼンテーション</vt:lpstr>
      <vt:lpstr>①自分は何者なのか（バックグラウンド・スキル・課題感）</vt:lpstr>
      <vt:lpstr>②何がしたいのか（初見の人でもわかるように）</vt:lpstr>
      <vt:lpstr>③顧客は誰で、どんな課題やニーズがあるのか</vt:lpstr>
      <vt:lpstr>④どんな価値を提供するのか（サービス・課題の解決策）</vt:lpstr>
      <vt:lpstr>⑤サービスの独自性・強みは何か（競合との比較・独自性・競争優位性）</vt:lpstr>
      <vt:lpstr>⑥どのように儲けるのか（ビジネスモデル・市場概要）</vt:lpstr>
      <vt:lpstr>⑦どう事業を実現し成長するか（事業成長プラン・ロードマップ）</vt:lpstr>
      <vt:lpstr>PowerPoint プレゼンテーション</vt:lpstr>
      <vt:lpstr>①自分は何者なのか（バックグラウンド・スキル・課題感）</vt:lpstr>
      <vt:lpstr>②何がしたいのか（初見の人でもわかるように）</vt:lpstr>
      <vt:lpstr>③顧客は誰で、どんな課題やニーズがあるのか</vt:lpstr>
      <vt:lpstr>④どんな価値を提供するのか（サービス・課題の解決策）</vt:lpstr>
      <vt:lpstr>⑤サービスの独自性・強みは何か（競合との比較・独自性・競争優位性）</vt:lpstr>
      <vt:lpstr>⑥どのように儲けるのか（ビジネスモデル・市場概要）</vt:lpstr>
      <vt:lpstr>⑦どう事業を実現し成長するか（事業成長プラン・ロードマップ）_⑵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 貴社の現状に対する弊社理解(1/2)</dc:title>
  <dc:creator>馮 瑩瑩 Yingying Feng</dc:creator>
  <cp:lastModifiedBy>園田 翔 Kakeru Sonoda</cp:lastModifiedBy>
  <cp:revision>1</cp:revision>
  <dcterms:created xsi:type="dcterms:W3CDTF">2022-09-04T10:37:47Z</dcterms:created>
  <dcterms:modified xsi:type="dcterms:W3CDTF">2025-07-16T05:04:40Z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0x01010023E84A6269D0DE428313275B422F8D0A</vt:lpwstr>
  </property>
  <property fmtid="{D5CDD505-2E9C-101B-9397-08002B2CF9AE}" pid="3" name="MediaServiceImageTags">
    <vt:lpwstr/>
  </property>
</Properties>
</file>